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8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2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2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6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5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50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1E08-53F6-4B30-8521-A8FFEF1ADBB8}" type="datetimeFigureOut">
              <a:rPr lang="en-GB" smtClean="0"/>
              <a:t>29/04/2016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“Fundamentals”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Victor </a:t>
            </a:r>
            <a:r>
              <a:rPr lang="en-GB" dirty="0" err="1" smtClean="0"/>
              <a:t>Starov</a:t>
            </a:r>
            <a:r>
              <a:rPr lang="en-GB" dirty="0" smtClean="0"/>
              <a:t>, Loughborough University, UK</a:t>
            </a:r>
            <a:endParaRPr lang="en-GB" dirty="0"/>
          </a:p>
        </p:txBody>
      </p:sp>
      <p:pic>
        <p:nvPicPr>
          <p:cNvPr id="4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07" y="908566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97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Thanks for everybody who send me their reports</a:t>
            </a:r>
            <a:endParaRPr lang="en-GB" b="1" dirty="0"/>
          </a:p>
        </p:txBody>
      </p:sp>
      <p:pic>
        <p:nvPicPr>
          <p:cNvPr id="3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07" y="908566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58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 requested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047780"/>
              </p:ext>
            </p:extLst>
          </p:nvPr>
        </p:nvGraphicFramePr>
        <p:xfrm>
          <a:off x="611560" y="2276872"/>
          <a:ext cx="7488832" cy="1368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7856"/>
                <a:gridCol w="601861"/>
                <a:gridCol w="886953"/>
                <a:gridCol w="645933"/>
                <a:gridCol w="775395"/>
                <a:gridCol w="984050"/>
                <a:gridCol w="517848"/>
                <a:gridCol w="765755"/>
                <a:gridCol w="873181"/>
              </a:tblGrid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Group/country/name of the main contact with email address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Number of new Members in the group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Number of Males/Females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In the group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Number of PhD/MSc students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Published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/submitted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papers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New Projects funded/submitted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Patents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Joint activity in the COST framework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Joint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Events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(not only COST)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33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Submission 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SimSun"/>
              </a:rPr>
              <a:t>Total responses: 32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a typeface="SimSun"/>
              </a:rPr>
              <a:t>France </a:t>
            </a:r>
            <a:r>
              <a:rPr lang="en-GB" dirty="0">
                <a:ea typeface="SimSun"/>
              </a:rPr>
              <a:t>– 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SimSun"/>
              </a:rPr>
              <a:t>UK -3, Poland -3, Greece – 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SimSun"/>
              </a:rPr>
              <a:t>Turkey – 2, Germany -2, Italy -2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a typeface="SimSun"/>
              </a:rPr>
              <a:t>Hungary, Denmark, Netherlands, Bulgaria, Ireland, Sweden, Serbia, Czech Republic, Rumania, Israel, Austria  – 1 each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>
              <a:ea typeface="SimSun"/>
            </a:endParaRPr>
          </a:p>
          <a:p>
            <a:endParaRPr lang="en-GB" dirty="0"/>
          </a:p>
        </p:txBody>
      </p:sp>
      <p:pic>
        <p:nvPicPr>
          <p:cNvPr id="4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20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Achievment</a:t>
            </a:r>
            <a:r>
              <a:rPr lang="en-GB" dirty="0" smtClean="0"/>
              <a:t> summary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152323"/>
              </p:ext>
            </p:extLst>
          </p:nvPr>
        </p:nvGraphicFramePr>
        <p:xfrm>
          <a:off x="827585" y="1556792"/>
          <a:ext cx="7197228" cy="363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1868"/>
                <a:gridCol w="578425"/>
                <a:gridCol w="852417"/>
                <a:gridCol w="620782"/>
                <a:gridCol w="745203"/>
                <a:gridCol w="945732"/>
                <a:gridCol w="497684"/>
                <a:gridCol w="735937"/>
                <a:gridCol w="839180"/>
              </a:tblGrid>
              <a:tr h="3389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Group/country/name of the main contact with email address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 of new Members in the group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 of Males/Females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 the group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 of PhD/MSc students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Published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/submitted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papers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New Projects funded/submitted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Patents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Joint activity in the COST framework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Joint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Events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(not only COST)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Total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64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101/93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86/26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217/53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27/30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33</a:t>
                      </a:r>
                      <a:endParaRPr lang="en-GB" sz="120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</a:t>
                      </a:r>
                      <a:endParaRPr lang="en-GB" sz="1200" dirty="0">
                        <a:effectLst/>
                        <a:latin typeface="Arial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9188" y="2513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5517232"/>
            <a:ext cx="528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11 groups out of 32 published 10 papers or more. </a:t>
            </a:r>
          </a:p>
        </p:txBody>
      </p:sp>
      <p:pic>
        <p:nvPicPr>
          <p:cNvPr id="9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32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total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COST action is very useful</a:t>
            </a:r>
          </a:p>
          <a:p>
            <a:endParaRPr lang="en-GB" dirty="0" smtClean="0"/>
          </a:p>
          <a:p>
            <a:r>
              <a:rPr lang="en-GB" dirty="0" smtClean="0"/>
              <a:t>Could be excellent if we can continue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Thanks to </a:t>
            </a:r>
            <a:r>
              <a:rPr lang="en-GB" dirty="0" err="1" smtClean="0"/>
              <a:t>Thodoris</a:t>
            </a:r>
            <a:r>
              <a:rPr lang="en-GB" dirty="0" smtClean="0"/>
              <a:t> for his efforts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Smart and Green Interface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100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211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Theme</vt:lpstr>
      <vt:lpstr>WG “Fundamentals”</vt:lpstr>
      <vt:lpstr>Thanks for everybody who send me their reports</vt:lpstr>
      <vt:lpstr>Information requested</vt:lpstr>
      <vt:lpstr>Submission summary </vt:lpstr>
      <vt:lpstr>Achievment summary</vt:lpstr>
      <vt:lpstr>Summary total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“Fundamentals”</dc:title>
  <dc:creator>Staff/Research Student</dc:creator>
  <cp:lastModifiedBy>Staff/Research Student</cp:lastModifiedBy>
  <cp:revision>3</cp:revision>
  <dcterms:created xsi:type="dcterms:W3CDTF">2016-04-29T09:22:04Z</dcterms:created>
  <dcterms:modified xsi:type="dcterms:W3CDTF">2016-04-29T15:30:36Z</dcterms:modified>
</cp:coreProperties>
</file>