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3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4208" y="685800"/>
            <a:ext cx="8001000" cy="2971800"/>
          </a:xfrm>
        </p:spPr>
        <p:txBody>
          <a:bodyPr anchor="b"/>
          <a:lstStyle>
            <a:lvl1pPr>
              <a:defRPr sz="48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684208" y="3843863"/>
            <a:ext cx="6400800" cy="1947333"/>
          </a:xfrm>
        </p:spPr>
        <p:txBody>
          <a:bodyPr anchor="t"/>
          <a:lstStyle>
            <a:lvl1pPr marL="0" indent="0">
              <a:buNone/>
              <a:defRPr sz="21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F4B6DAF-6EDD-4EA5-950D-D771EAFCC9F0}" type="datetime1">
              <a:rPr lang="en-US"/>
              <a:pPr lvl="0"/>
              <a:t>6/24/2016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E717E5-D3D1-49D8-B967-B4BC7A9F995A}" type="slidenum">
              <a:t>‹#›</a:t>
            </a:fld>
            <a:endParaRPr lang="en-US"/>
          </a:p>
        </p:txBody>
      </p:sp>
      <p:cxnSp>
        <p:nvCxnSpPr>
          <p:cNvPr id="7" name="Straight Connector 15"/>
          <p:cNvCxnSpPr/>
          <p:nvPr/>
        </p:nvCxnSpPr>
        <p:spPr>
          <a:xfrm flipH="1">
            <a:off x="8228008" y="8467"/>
            <a:ext cx="3810003" cy="3810003"/>
          </a:xfrm>
          <a:prstGeom prst="straightConnector1">
            <a:avLst/>
          </a:prstGeom>
          <a:noFill/>
          <a:ln w="12701" cap="rnd">
            <a:solidFill>
              <a:srgbClr val="FFFFFF"/>
            </a:solidFill>
            <a:prstDash val="solid"/>
          </a:ln>
        </p:spPr>
      </p:cxnSp>
      <p:cxnSp>
        <p:nvCxnSpPr>
          <p:cNvPr id="8" name="Straight Connector 16"/>
          <p:cNvCxnSpPr/>
          <p:nvPr/>
        </p:nvCxnSpPr>
        <p:spPr>
          <a:xfrm flipH="1">
            <a:off x="6108173" y="91540"/>
            <a:ext cx="6080650" cy="6080660"/>
          </a:xfrm>
          <a:prstGeom prst="straightConnector1">
            <a:avLst/>
          </a:prstGeom>
          <a:noFill/>
          <a:ln w="12701" cap="rnd">
            <a:solidFill>
              <a:srgbClr val="FFFFFF"/>
            </a:solidFill>
            <a:prstDash val="solid"/>
          </a:ln>
        </p:spPr>
      </p:cxnSp>
      <p:cxnSp>
        <p:nvCxnSpPr>
          <p:cNvPr id="9" name="Straight Connector 18"/>
          <p:cNvCxnSpPr/>
          <p:nvPr/>
        </p:nvCxnSpPr>
        <p:spPr>
          <a:xfrm flipH="1">
            <a:off x="7235820" y="228600"/>
            <a:ext cx="4953003" cy="4953003"/>
          </a:xfrm>
          <a:prstGeom prst="straightConnector1">
            <a:avLst/>
          </a:prstGeom>
          <a:noFill/>
          <a:ln w="12701" cap="rnd">
            <a:solidFill>
              <a:srgbClr val="FFFFFF"/>
            </a:solidFill>
            <a:prstDash val="solid"/>
          </a:ln>
        </p:spPr>
      </p:cxnSp>
      <p:cxnSp>
        <p:nvCxnSpPr>
          <p:cNvPr id="10" name="Straight Connector 20"/>
          <p:cNvCxnSpPr/>
          <p:nvPr/>
        </p:nvCxnSpPr>
        <p:spPr>
          <a:xfrm flipH="1">
            <a:off x="7335838" y="32278"/>
            <a:ext cx="4852985" cy="4852986"/>
          </a:xfrm>
          <a:prstGeom prst="straightConnector1">
            <a:avLst/>
          </a:prstGeom>
          <a:noFill/>
          <a:ln w="31747" cap="rnd">
            <a:solidFill>
              <a:srgbClr val="FFFFFF"/>
            </a:solidFill>
            <a:prstDash val="solid"/>
          </a:ln>
        </p:spPr>
      </p:cxnSp>
      <p:cxnSp>
        <p:nvCxnSpPr>
          <p:cNvPr id="11" name="Straight Connector 22"/>
          <p:cNvCxnSpPr/>
          <p:nvPr/>
        </p:nvCxnSpPr>
        <p:spPr>
          <a:xfrm flipH="1">
            <a:off x="7845423" y="609603"/>
            <a:ext cx="4343400" cy="4343400"/>
          </a:xfrm>
          <a:prstGeom prst="straightConnector1">
            <a:avLst/>
          </a:prstGeom>
          <a:noFill/>
          <a:ln w="31747" cap="rnd">
            <a:solidFill>
              <a:srgbClr val="FFFFFF"/>
            </a:solidFill>
            <a:prstDash val="solid"/>
          </a:ln>
        </p:spPr>
      </p:cxnSp>
    </p:spTree>
    <p:extLst>
      <p:ext uri="{BB962C8B-B14F-4D97-AF65-F5344CB8AC3E}">
        <p14:creationId xmlns:p14="http://schemas.microsoft.com/office/powerpoint/2010/main" val="3145418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4294967295"/>
          </p:nvPr>
        </p:nvSpPr>
        <p:spPr>
          <a:xfrm>
            <a:off x="685800" y="533396"/>
            <a:ext cx="10818815" cy="3124203"/>
          </a:xfrm>
          <a:ln w="15873">
            <a:solidFill>
              <a:srgbClr val="FFFFFF">
                <a:alpha val="40000"/>
              </a:srgbClr>
            </a:solidFill>
            <a:prstDash val="solid"/>
          </a:ln>
        </p:spPr>
        <p:txBody>
          <a:bodyPr anchor="t" anchorCtr="1"/>
          <a:lstStyle>
            <a:lvl1pPr marL="0" indent="0" algn="ctr">
              <a:spcBef>
                <a:spcPts val="400"/>
              </a:spcBef>
              <a:buNone/>
              <a:defRPr sz="16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914400" y="3843863"/>
            <a:ext cx="8304205" cy="457200"/>
          </a:xfrm>
        </p:spPr>
        <p:txBody>
          <a:bodyPr anchor="t"/>
          <a:lstStyle>
            <a:lvl1pPr marL="0" indent="0">
              <a:spcBef>
                <a:spcPts val="400"/>
              </a:spcBef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5947128-6141-4E4B-A9AB-266E58E2302E}" type="datetime1">
              <a:rPr lang="en-US"/>
              <a:pPr lvl="0"/>
              <a:t>6/24/2016</a:t>
            </a:fld>
            <a:endParaRPr lang="en-US"/>
          </a:p>
        </p:txBody>
      </p:sp>
      <p:sp>
        <p:nvSpPr>
          <p:cNvPr id="6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AB90C8-55D8-4E19-9D11-DD2E735F30B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352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4208" y="685800"/>
            <a:ext cx="10058400" cy="2743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84208" y="4114800"/>
            <a:ext cx="8535988" cy="187960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84516C-BBF4-4EEE-AF6B-4533C022AC5D}" type="datetime1">
              <a:rPr lang="en-US"/>
              <a:pPr lvl="0"/>
              <a:t>6/24/2016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AF4F860-D583-49D0-AFC2-0F632824CDE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974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141408" y="685800"/>
            <a:ext cx="9144000" cy="2743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1446215" y="3429000"/>
            <a:ext cx="8534396" cy="38100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84208" y="4301063"/>
            <a:ext cx="8534396" cy="168486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6BE6E56-6800-46DF-A3B5-42A06DAF3DA4}" type="datetime1">
              <a:rPr lang="en-US"/>
              <a:pPr lvl="0"/>
              <a:t>6/24/2016</a:t>
            </a:fld>
            <a:endParaRPr lang="en-US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5CCE60-4162-4C74-A67D-D177019B4099}" type="slidenum">
              <a:t>‹#›</a:t>
            </a:fld>
            <a:endParaRPr lang="en-US"/>
          </a:p>
        </p:txBody>
      </p:sp>
      <p:sp>
        <p:nvSpPr>
          <p:cNvPr id="8" name="TextBox 13"/>
          <p:cNvSpPr txBox="1"/>
          <p:nvPr/>
        </p:nvSpPr>
        <p:spPr>
          <a:xfrm>
            <a:off x="531815" y="812224"/>
            <a:ext cx="609603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“</a:t>
            </a:r>
          </a:p>
        </p:txBody>
      </p:sp>
      <p:sp>
        <p:nvSpPr>
          <p:cNvPr id="9" name="TextBox 14"/>
          <p:cNvSpPr txBox="1"/>
          <p:nvPr/>
        </p:nvSpPr>
        <p:spPr>
          <a:xfrm>
            <a:off x="10285408" y="2768602"/>
            <a:ext cx="609603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3698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4208" y="3429000"/>
            <a:ext cx="8534396" cy="16974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84208" y="5132984"/>
            <a:ext cx="8535988" cy="860395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765E742-E436-4077-ADAC-7DEEA0746434}" type="datetime1">
              <a:rPr lang="en-US"/>
              <a:pPr lvl="0"/>
              <a:t>6/24/2016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C18EBA-CE88-47C4-B210-18529317B3E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657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141408" y="685800"/>
            <a:ext cx="9144000" cy="2743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684208" y="3928536"/>
            <a:ext cx="8534396" cy="1049868"/>
          </a:xfrm>
        </p:spPr>
        <p:txBody>
          <a:bodyPr anchor="b"/>
          <a:lstStyle>
            <a:lvl1pPr marL="0">
              <a:spcBef>
                <a:spcPts val="0"/>
              </a:spcBef>
              <a:buNone/>
              <a:defRPr sz="2400" cap="all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84208" y="4978395"/>
            <a:ext cx="8534396" cy="1015998"/>
          </a:xfrm>
        </p:spPr>
        <p:txBody>
          <a:bodyPr anchor="t"/>
          <a:lstStyle>
            <a:lvl1pPr marL="0" indent="0">
              <a:spcBef>
                <a:spcPts val="400"/>
              </a:spcBef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F82C41-520D-4BA6-BAAE-4FABBC2D2EC3}" type="datetime1">
              <a:rPr lang="en-US"/>
              <a:pPr lvl="0"/>
              <a:t>6/24/2016</a:t>
            </a:fld>
            <a:endParaRPr lang="en-US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66DD9AD-7BF7-467B-B6DF-C998B9B66DEE}" type="slidenum">
              <a:t>‹#›</a:t>
            </a:fld>
            <a:endParaRPr lang="en-US"/>
          </a:p>
        </p:txBody>
      </p:sp>
      <p:sp>
        <p:nvSpPr>
          <p:cNvPr id="8" name="TextBox 10"/>
          <p:cNvSpPr txBox="1"/>
          <p:nvPr/>
        </p:nvSpPr>
        <p:spPr>
          <a:xfrm>
            <a:off x="531815" y="812224"/>
            <a:ext cx="609603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“</a:t>
            </a:r>
          </a:p>
        </p:txBody>
      </p:sp>
      <p:sp>
        <p:nvSpPr>
          <p:cNvPr id="9" name="TextBox 11"/>
          <p:cNvSpPr txBox="1"/>
          <p:nvPr/>
        </p:nvSpPr>
        <p:spPr>
          <a:xfrm>
            <a:off x="10285408" y="2768602"/>
            <a:ext cx="609603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2214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4208" y="685800"/>
            <a:ext cx="10058400" cy="2743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684208" y="3928536"/>
            <a:ext cx="8534396" cy="838203"/>
          </a:xfrm>
        </p:spPr>
        <p:txBody>
          <a:bodyPr anchor="b"/>
          <a:lstStyle>
            <a:lvl1pPr marL="0">
              <a:spcBef>
                <a:spcPts val="0"/>
              </a:spcBef>
              <a:buNone/>
              <a:defRPr sz="2400" cap="all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84208" y="4766730"/>
            <a:ext cx="8534396" cy="1227664"/>
          </a:xfrm>
        </p:spPr>
        <p:txBody>
          <a:bodyPr anchor="t"/>
          <a:lstStyle>
            <a:lvl1pPr marL="0" indent="0">
              <a:spcBef>
                <a:spcPts val="400"/>
              </a:spcBef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3B7FF14-9B69-47BB-B6A9-0EAF75D3CA49}" type="datetime1">
              <a:rPr lang="en-US"/>
              <a:pPr lvl="0"/>
              <a:t>6/24/2016</a:t>
            </a:fld>
            <a:endParaRPr lang="en-US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7F61C0-CEAD-454E-8BEB-C0D96D6537A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207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D71052E-FE56-413A-A8A9-B5B0DF1DA879}" type="datetime1">
              <a:rPr lang="en-US"/>
              <a:pPr lvl="0"/>
              <a:t>6/24/2016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E196AF9-DC00-4323-8D8E-AB61FA8894C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79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685208" y="685800"/>
            <a:ext cx="2057400" cy="4572000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4" cy="5308604"/>
          </a:xfrm>
        </p:spPr>
        <p:txBody>
          <a:bodyPr vert="eaVert"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61CB48-6A03-4C34-937E-22EBB6DC15B6}" type="datetime1">
              <a:rPr lang="en-US"/>
              <a:pPr lvl="0"/>
              <a:t>6/24/2016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1BA188-42B7-4C9B-A624-3CFE05CB32B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517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678C1F-EA3A-418F-BE14-E955A6B0AA6C}" type="datetime1">
              <a:rPr lang="en-US"/>
              <a:pPr lvl="0"/>
              <a:t>6/24/2016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BC4CA8-44E3-4D05-9BE0-6AE6845F979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32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4208" y="2006595"/>
            <a:ext cx="8534396" cy="2281601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4208" y="4495803"/>
            <a:ext cx="8534396" cy="1498601"/>
          </a:xfrm>
        </p:spPr>
        <p:txBody>
          <a:bodyPr anchor="t"/>
          <a:lstStyle>
            <a:lvl1pPr marL="0" indent="0">
              <a:spcBef>
                <a:spcPts val="400"/>
              </a:spcBef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D1D964-EF49-4EAA-B7CA-A1BFB9920ED7}" type="datetime1">
              <a:rPr lang="en-US"/>
              <a:pPr lvl="0"/>
              <a:t>6/24/2016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648AC3-5358-4E9B-8273-C7D291DFC87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370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84208" y="685800"/>
            <a:ext cx="4937659" cy="36152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808131" y="685800"/>
            <a:ext cx="4934477" cy="36152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4B1211-CDA8-44BD-8273-64AFE7327FA7}" type="datetime1">
              <a:rPr lang="en-US"/>
              <a:pPr lvl="0"/>
              <a:t>6/24/2016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B6C4F8-DD16-448C-A03B-6F94BBEC825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498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972080" y="685800"/>
            <a:ext cx="4649788" cy="576264"/>
          </a:xfrm>
        </p:spPr>
        <p:txBody>
          <a:bodyPr anchor="b">
            <a:noAutofit/>
          </a:bodyPr>
          <a:lstStyle>
            <a:lvl1pPr marL="0" indent="0">
              <a:spcBef>
                <a:spcPts val="700"/>
              </a:spcBef>
              <a:buNone/>
              <a:defRPr sz="28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84208" y="1270531"/>
            <a:ext cx="4937659" cy="3030541"/>
          </a:xfrm>
        </p:spPr>
        <p:txBody>
          <a:bodyPr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079068" y="685800"/>
            <a:ext cx="4665131" cy="576264"/>
          </a:xfrm>
        </p:spPr>
        <p:txBody>
          <a:bodyPr anchor="b">
            <a:noAutofit/>
          </a:bodyPr>
          <a:lstStyle>
            <a:lvl1pPr marL="0" indent="0">
              <a:spcBef>
                <a:spcPts val="700"/>
              </a:spcBef>
              <a:buNone/>
              <a:defRPr sz="28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806540" y="1262064"/>
            <a:ext cx="4929192" cy="3030541"/>
          </a:xfrm>
        </p:spPr>
        <p:txBody>
          <a:bodyPr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89AC93-EA09-45F2-BE21-C8574857631A}" type="datetime1">
              <a:rPr lang="en-US"/>
              <a:pPr lvl="0"/>
              <a:t>6/24/2016</a:t>
            </a:fld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DCBE46-1610-4E72-A17E-406F64BFE44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832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654103-CE91-492E-94BE-9A285D026151}" type="datetime1">
              <a:rPr lang="en-US"/>
              <a:pPr lvl="0"/>
              <a:t>6/24/2016</a:t>
            </a:fld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1C8AC0-28B3-4232-9ADF-8A58CA4FE59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449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5F6084-5886-4273-8295-3574CC5C06A0}" type="datetime1">
              <a:rPr lang="en-US"/>
              <a:pPr lvl="0"/>
              <a:t>6/24/2016</a:t>
            </a:fld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65F9D66-4F6B-4462-B00F-8DE0021829E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03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085008" y="685800"/>
            <a:ext cx="3657600" cy="1371600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84208" y="685800"/>
            <a:ext cx="5943600" cy="530860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7085008" y="2209803"/>
            <a:ext cx="3657600" cy="2091269"/>
          </a:xfrm>
        </p:spPr>
        <p:txBody>
          <a:bodyPr anchor="t"/>
          <a:lstStyle>
            <a:lvl1pPr marL="0" indent="0">
              <a:spcBef>
                <a:spcPts val="400"/>
              </a:spcBef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95985AC-70BC-4961-9F2E-B9070497DE7A}" type="datetime1">
              <a:rPr lang="en-US"/>
              <a:pPr lvl="0"/>
              <a:t>6/24/2016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F9DE082-26A2-4643-93B2-582CFCF1204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429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722811" y="1447796"/>
            <a:ext cx="6019796" cy="1143000"/>
          </a:xfrm>
        </p:spPr>
        <p:txBody>
          <a:bodyPr anchor="b"/>
          <a:lstStyle>
            <a:lvl1pPr>
              <a:defRPr sz="28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989015" y="914400"/>
            <a:ext cx="3280976" cy="4572000"/>
          </a:xfrm>
          <a:ln w="15873">
            <a:solidFill>
              <a:srgbClr val="FFFFFF">
                <a:alpha val="40000"/>
              </a:srgbClr>
            </a:solidFill>
            <a:prstDash val="solid"/>
          </a:ln>
        </p:spPr>
        <p:txBody>
          <a:bodyPr anchor="t" anchorCtr="1"/>
          <a:lstStyle>
            <a:lvl1pPr marL="0" indent="0" algn="ctr">
              <a:spcBef>
                <a:spcPts val="400"/>
              </a:spcBef>
              <a:buNone/>
              <a:defRPr sz="16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722811" y="2777069"/>
            <a:ext cx="6021388" cy="2048932"/>
          </a:xfrm>
        </p:spPr>
        <p:txBody>
          <a:bodyPr anchor="t"/>
          <a:lstStyle>
            <a:lvl1pPr marL="0" indent="0">
              <a:spcBef>
                <a:spcPts val="400"/>
              </a:spcBef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64974B9-5942-4F04-8D9C-EB61E08B47F1}" type="datetime1">
              <a:rPr lang="en-US"/>
              <a:pPr lvl="0"/>
              <a:t>6/24/2016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C3A290-5DAA-462F-867F-FF65C01637B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73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4D4EF"/>
            </a:gs>
            <a:gs pos="100000">
              <a:srgbClr val="06588E"/>
            </a:gs>
          </a:gsLst>
          <a:lin ang="612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/>
          <p:nvPr/>
        </p:nvGrpSpPr>
        <p:grpSpPr>
          <a:xfrm>
            <a:off x="9206965" y="2963332"/>
            <a:ext cx="2981858" cy="3208868"/>
            <a:chOff x="9206965" y="2963332"/>
            <a:chExt cx="2981858" cy="3208868"/>
          </a:xfrm>
        </p:grpSpPr>
        <p:cxnSp>
          <p:nvCxnSpPr>
            <p:cNvPr id="3" name="Straight Connector 7"/>
            <p:cNvCxnSpPr/>
            <p:nvPr/>
          </p:nvCxnSpPr>
          <p:spPr>
            <a:xfrm flipH="1">
              <a:off x="11276015" y="2963332"/>
              <a:ext cx="912808" cy="912809"/>
            </a:xfrm>
            <a:prstGeom prst="straightConnector1">
              <a:avLst/>
            </a:prstGeom>
            <a:noFill/>
            <a:ln w="9528" cap="rnd">
              <a:solidFill>
                <a:srgbClr val="FFFFFF"/>
              </a:solidFill>
              <a:prstDash val="solid"/>
            </a:ln>
          </p:spPr>
        </p:cxnSp>
        <p:cxnSp>
          <p:nvCxnSpPr>
            <p:cNvPr id="4" name="Straight Connector 8"/>
            <p:cNvCxnSpPr/>
            <p:nvPr/>
          </p:nvCxnSpPr>
          <p:spPr>
            <a:xfrm flipH="1">
              <a:off x="9206965" y="3190341"/>
              <a:ext cx="2981858" cy="2981859"/>
            </a:xfrm>
            <a:prstGeom prst="straightConnector1">
              <a:avLst/>
            </a:prstGeom>
            <a:noFill/>
            <a:ln w="9528" cap="rnd">
              <a:solidFill>
                <a:srgbClr val="FFFFFF"/>
              </a:solidFill>
              <a:prstDash val="solid"/>
            </a:ln>
          </p:spPr>
        </p:cxnSp>
        <p:cxnSp>
          <p:nvCxnSpPr>
            <p:cNvPr id="5" name="Straight Connector 9"/>
            <p:cNvCxnSpPr/>
            <p:nvPr/>
          </p:nvCxnSpPr>
          <p:spPr>
            <a:xfrm flipH="1">
              <a:off x="10292294" y="3285064"/>
              <a:ext cx="1896529" cy="1896539"/>
            </a:xfrm>
            <a:prstGeom prst="straightConnector1">
              <a:avLst/>
            </a:prstGeom>
            <a:noFill/>
            <a:ln w="9528" cap="rnd">
              <a:solidFill>
                <a:srgbClr val="FFFFFF"/>
              </a:solidFill>
              <a:prstDash val="solid"/>
            </a:ln>
          </p:spPr>
        </p:cxnSp>
        <p:cxnSp>
          <p:nvCxnSpPr>
            <p:cNvPr id="6" name="Straight Connector 10"/>
            <p:cNvCxnSpPr/>
            <p:nvPr/>
          </p:nvCxnSpPr>
          <p:spPr>
            <a:xfrm flipH="1">
              <a:off x="10443106" y="3131079"/>
              <a:ext cx="1745717" cy="1745717"/>
            </a:xfrm>
            <a:prstGeom prst="straightConnector1">
              <a:avLst/>
            </a:prstGeom>
            <a:noFill/>
            <a:ln w="28575" cap="rnd">
              <a:solidFill>
                <a:srgbClr val="FFFFFF"/>
              </a:solidFill>
              <a:prstDash val="solid"/>
            </a:ln>
          </p:spPr>
        </p:cxnSp>
        <p:cxnSp>
          <p:nvCxnSpPr>
            <p:cNvPr id="7" name="Straight Connector 11"/>
            <p:cNvCxnSpPr/>
            <p:nvPr/>
          </p:nvCxnSpPr>
          <p:spPr>
            <a:xfrm flipH="1">
              <a:off x="10918822" y="3683002"/>
              <a:ext cx="1270001" cy="1270001"/>
            </a:xfrm>
            <a:prstGeom prst="straightConnector1">
              <a:avLst/>
            </a:prstGeom>
            <a:noFill/>
            <a:ln w="28575" cap="rnd">
              <a:solidFill>
                <a:srgbClr val="FFFFFF"/>
              </a:solidFill>
              <a:prstDash val="solid"/>
            </a:ln>
          </p:spPr>
        </p:cxnSp>
      </p:grpSp>
      <p:sp>
        <p:nvSpPr>
          <p:cNvPr id="8" name="Title Placeholder 1"/>
          <p:cNvSpPr txBox="1">
            <a:spLocks noGrp="1"/>
          </p:cNvSpPr>
          <p:nvPr>
            <p:ph type="title"/>
          </p:nvPr>
        </p:nvSpPr>
        <p:spPr>
          <a:xfrm>
            <a:off x="684208" y="4487335"/>
            <a:ext cx="8534396" cy="15070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9" name="Text Placeholder 2"/>
          <p:cNvSpPr txBox="1">
            <a:spLocks noGrp="1"/>
          </p:cNvSpPr>
          <p:nvPr>
            <p:ph type="body" idx="1"/>
          </p:nvPr>
        </p:nvSpPr>
        <p:spPr>
          <a:xfrm>
            <a:off x="684208" y="685800"/>
            <a:ext cx="8534396" cy="36152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9904415" y="6172200"/>
            <a:ext cx="1600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0A304A"/>
                </a:solidFill>
                <a:uFillTx/>
                <a:latin typeface="Century Gothic"/>
              </a:defRPr>
            </a:lvl1pPr>
          </a:lstStyle>
          <a:p>
            <a:pPr lvl="0"/>
            <a:fld id="{7D279628-F1BF-4A03-A154-71E912C03A45}" type="datetime1">
              <a:rPr lang="en-US"/>
              <a:pPr lvl="0"/>
              <a:t>6/24/2016</a:t>
            </a:fld>
            <a:endParaRPr lang="en-US"/>
          </a:p>
        </p:txBody>
      </p:sp>
      <p:sp>
        <p:nvSpPr>
          <p:cNvPr id="11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684208" y="6172200"/>
            <a:ext cx="7543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0A304A"/>
                </a:solidFill>
                <a:uFillTx/>
                <a:latin typeface="Century Gothic"/>
              </a:defRPr>
            </a:lvl1pPr>
          </a:lstStyle>
          <a:p>
            <a:pPr lvl="0"/>
            <a:endParaRPr lang="en-US"/>
          </a:p>
        </p:txBody>
      </p:sp>
      <p:sp>
        <p:nvSpPr>
          <p:cNvPr id="12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10363196" y="5578470"/>
            <a:ext cx="1142241" cy="6699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3200" b="0" i="0" u="none" strike="noStrike" kern="1200" cap="none" spc="0" baseline="0">
                <a:solidFill>
                  <a:srgbClr val="0A304A"/>
                </a:solidFill>
                <a:uFillTx/>
                <a:latin typeface="Century Gothic"/>
              </a:defRPr>
            </a:lvl1pPr>
          </a:lstStyle>
          <a:p>
            <a:pPr lvl="0"/>
            <a:fld id="{2C88C53C-02C5-4A5B-8EF8-C164E46926FE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4572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3600" b="0" i="0" u="none" strike="noStrike" kern="1200" cap="all" spc="0" baseline="0">
          <a:solidFill>
            <a:srgbClr val="FFFFFF"/>
          </a:solidFill>
          <a:uFillTx/>
          <a:latin typeface="Century Gothic"/>
        </a:defRPr>
      </a:lvl1pPr>
    </p:titleStyle>
    <p:bodyStyle>
      <a:lvl1pPr marL="285750" marR="0" lvl="0" indent="-285750" algn="l" defTabSz="457200" rtl="0" fontAlgn="auto" hangingPunct="1">
        <a:lnSpc>
          <a:spcPct val="100000"/>
        </a:lnSpc>
        <a:spcBef>
          <a:spcPts val="500"/>
        </a:spcBef>
        <a:spcAft>
          <a:spcPts val="600"/>
        </a:spcAft>
        <a:buClr>
          <a:srgbClr val="FFFFFF"/>
        </a:buClr>
        <a:buSzPct val="80000"/>
        <a:buFont typeface="Wingdings 3" pitchFamily="18"/>
        <a:buChar char=""/>
        <a:tabLst/>
        <a:defRPr lang="en-US" sz="2000" b="0" i="0" u="none" strike="noStrike" kern="1200" cap="none" spc="0" baseline="0">
          <a:solidFill>
            <a:srgbClr val="0F496F"/>
          </a:solidFill>
          <a:uFillTx/>
          <a:latin typeface="Century Gothic"/>
        </a:defRPr>
      </a:lvl1pPr>
      <a:lvl2pPr marL="742950" marR="0" lvl="1" indent="-285750" algn="l" defTabSz="457200" rtl="0" fontAlgn="auto" hangingPunct="1">
        <a:lnSpc>
          <a:spcPct val="100000"/>
        </a:lnSpc>
        <a:spcBef>
          <a:spcPts val="400"/>
        </a:spcBef>
        <a:spcAft>
          <a:spcPts val="600"/>
        </a:spcAft>
        <a:buClr>
          <a:srgbClr val="FFFFFF"/>
        </a:buClr>
        <a:buSzPct val="80000"/>
        <a:buFont typeface="Wingdings 3" pitchFamily="18"/>
        <a:buChar char=""/>
        <a:tabLst/>
        <a:defRPr lang="en-US" sz="1800" b="0" i="0" u="none" strike="noStrike" kern="1200" cap="none" spc="0" baseline="0">
          <a:solidFill>
            <a:srgbClr val="0F496F"/>
          </a:solidFill>
          <a:uFillTx/>
          <a:latin typeface="Century Gothic"/>
        </a:defRPr>
      </a:lvl2pPr>
      <a:lvl3pPr marL="1200150" marR="0" lvl="2" indent="-285750" algn="l" defTabSz="457200" rtl="0" fontAlgn="auto" hangingPunct="1">
        <a:lnSpc>
          <a:spcPct val="100000"/>
        </a:lnSpc>
        <a:spcBef>
          <a:spcPts val="400"/>
        </a:spcBef>
        <a:spcAft>
          <a:spcPts val="600"/>
        </a:spcAft>
        <a:buClr>
          <a:srgbClr val="FFFFFF"/>
        </a:buClr>
        <a:buSzPct val="80000"/>
        <a:buFont typeface="Wingdings 3" pitchFamily="18"/>
        <a:buChar char=""/>
        <a:tabLst/>
        <a:defRPr lang="en-US" sz="1600" b="0" i="0" u="none" strike="noStrike" kern="1200" cap="none" spc="0" baseline="0">
          <a:solidFill>
            <a:srgbClr val="0F496F"/>
          </a:solidFill>
          <a:uFillTx/>
          <a:latin typeface="Century Gothic"/>
        </a:defRPr>
      </a:lvl3pPr>
      <a:lvl4pPr marL="1543050" marR="0" lvl="3" indent="-171450" algn="l" defTabSz="457200" rtl="0" fontAlgn="auto" hangingPunct="1">
        <a:lnSpc>
          <a:spcPct val="100000"/>
        </a:lnSpc>
        <a:spcBef>
          <a:spcPts val="300"/>
        </a:spcBef>
        <a:spcAft>
          <a:spcPts val="600"/>
        </a:spcAft>
        <a:buClr>
          <a:srgbClr val="FFFFFF"/>
        </a:buClr>
        <a:buSzPct val="80000"/>
        <a:buFont typeface="Wingdings 3" pitchFamily="18"/>
        <a:buChar char=""/>
        <a:tabLst/>
        <a:defRPr lang="en-US" sz="1400" b="0" i="0" u="none" strike="noStrike" kern="1200" cap="none" spc="0" baseline="0">
          <a:solidFill>
            <a:srgbClr val="0F496F"/>
          </a:solidFill>
          <a:uFillTx/>
          <a:latin typeface="Century Gothic"/>
        </a:defRPr>
      </a:lvl4pPr>
      <a:lvl5pPr marL="2000250" marR="0" lvl="4" indent="-171450" algn="l" defTabSz="457200" rtl="0" fontAlgn="auto" hangingPunct="1">
        <a:lnSpc>
          <a:spcPct val="100000"/>
        </a:lnSpc>
        <a:spcBef>
          <a:spcPts val="300"/>
        </a:spcBef>
        <a:spcAft>
          <a:spcPts val="600"/>
        </a:spcAft>
        <a:buClr>
          <a:srgbClr val="FFFFFF"/>
        </a:buClr>
        <a:buSzPct val="80000"/>
        <a:buFont typeface="Wingdings 3" pitchFamily="18"/>
        <a:buChar char=""/>
        <a:tabLst/>
        <a:defRPr lang="en-US" sz="1400" b="0" i="0" u="none" strike="noStrike" kern="1200" cap="none" spc="0" baseline="0">
          <a:solidFill>
            <a:srgbClr val="0F496F"/>
          </a:solidFill>
          <a:uFillTx/>
          <a:latin typeface="Century Gothic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IE"/>
              <a:t>Final WG4 Report</a:t>
            </a:r>
            <a:br>
              <a:rPr lang="en-IE"/>
            </a:br>
            <a:r>
              <a:rPr lang="en-IE"/>
              <a:t>cost mp1106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IE"/>
              <a:t>Norman McMillan</a:t>
            </a:r>
          </a:p>
          <a:p>
            <a:pPr lvl="0"/>
            <a:r>
              <a:rPr lang="en-IE"/>
              <a:t>Chair WG4 ‘Smart and Green Interface Instrumentation and Commercialisation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593902" y="5791196"/>
            <a:ext cx="7669566" cy="722485"/>
          </a:xfrm>
        </p:spPr>
        <p:txBody>
          <a:bodyPr/>
          <a:lstStyle/>
          <a:p>
            <a:pPr lvl="0"/>
            <a:r>
              <a:rPr lang="en-IE" sz="1800"/>
              <a:t>Schematic plan and implementation for S&amp;G Instrumentation and Commercialisation</a:t>
            </a:r>
          </a:p>
        </p:txBody>
      </p:sp>
      <p:grpSp>
        <p:nvGrpSpPr>
          <p:cNvPr id="3" name="Diagram 3"/>
          <p:cNvGrpSpPr/>
          <p:nvPr/>
        </p:nvGrpSpPr>
        <p:grpSpPr>
          <a:xfrm>
            <a:off x="225774" y="510116"/>
            <a:ext cx="6513692" cy="3318933"/>
            <a:chOff x="225774" y="510116"/>
            <a:chExt cx="6513692" cy="3318933"/>
          </a:xfrm>
        </p:grpSpPr>
        <p:sp>
          <p:nvSpPr>
            <p:cNvPr id="4" name="Freeform 3"/>
            <p:cNvSpPr/>
            <p:nvPr/>
          </p:nvSpPr>
          <p:spPr>
            <a:xfrm>
              <a:off x="225774" y="510116"/>
              <a:ext cx="3318933" cy="3318933"/>
            </a:xfrm>
            <a:custGeom>
              <a:avLst>
                <a:gd name="f11" fmla="val 0"/>
                <a:gd name="f12" fmla="val 180"/>
              </a:avLst>
              <a:gdLst>
                <a:gd name="f2" fmla="val 10800000"/>
                <a:gd name="f3" fmla="val 5400000"/>
                <a:gd name="f4" fmla="val 180"/>
                <a:gd name="f5" fmla="val w"/>
                <a:gd name="f6" fmla="val h"/>
                <a:gd name="f7" fmla="val ss"/>
                <a:gd name="f8" fmla="val 0"/>
                <a:gd name="f9" fmla="*/ 5419351 1 1725033"/>
                <a:gd name="f10" fmla="+- 0 0 1"/>
                <a:gd name="f11" fmla="val 0"/>
                <a:gd name="f12" fmla="val 180"/>
                <a:gd name="f13" fmla="abs f5"/>
                <a:gd name="f14" fmla="abs f6"/>
                <a:gd name="f15" fmla="abs f7"/>
                <a:gd name="f16" fmla="val f8"/>
                <a:gd name="f17" fmla="+- 2700000 f3 0"/>
                <a:gd name="f18" fmla="+- 0 0 f11"/>
                <a:gd name="f19" fmla="+- 0 0 f12"/>
                <a:gd name="f20" fmla="?: f13 f5 1"/>
                <a:gd name="f21" fmla="?: f14 f6 1"/>
                <a:gd name="f22" fmla="?: f15 f7 1"/>
                <a:gd name="f23" fmla="*/ f17 f9 1"/>
                <a:gd name="f24" fmla="*/ f18 f2 1"/>
                <a:gd name="f25" fmla="*/ f19 f2 1"/>
                <a:gd name="f26" fmla="*/ f20 1 21600"/>
                <a:gd name="f27" fmla="*/ f21 1 21600"/>
                <a:gd name="f28" fmla="*/ 21600 f20 1"/>
                <a:gd name="f29" fmla="*/ 21600 f21 1"/>
                <a:gd name="f30" fmla="*/ f23 1 f2"/>
                <a:gd name="f31" fmla="*/ f24 1 f4"/>
                <a:gd name="f32" fmla="*/ f25 1 f4"/>
                <a:gd name="f33" fmla="min f27 f26"/>
                <a:gd name="f34" fmla="*/ f28 1 f22"/>
                <a:gd name="f35" fmla="*/ f29 1 f22"/>
                <a:gd name="f36" fmla="+- 0 0 f30"/>
                <a:gd name="f37" fmla="+- f31 0 f3"/>
                <a:gd name="f38" fmla="+- f32 0 f3"/>
                <a:gd name="f39" fmla="val f34"/>
                <a:gd name="f40" fmla="val f35"/>
                <a:gd name="f41" fmla="+- 0 0 f36"/>
                <a:gd name="f42" fmla="+- 0 0 f37"/>
                <a:gd name="f43" fmla="+- 0 0 f38"/>
                <a:gd name="f44" fmla="+- f40 0 f16"/>
                <a:gd name="f45" fmla="+- f39 0 f16"/>
                <a:gd name="f46" fmla="val f42"/>
                <a:gd name="f47" fmla="val f43"/>
                <a:gd name="f48" fmla="*/ f41 f2 1"/>
                <a:gd name="f49" fmla="*/ f44 1 2"/>
                <a:gd name="f50" fmla="*/ f45 1 2"/>
                <a:gd name="f51" fmla="+- f47 0 f46"/>
                <a:gd name="f52" fmla="+- f46 f3 0"/>
                <a:gd name="f53" fmla="*/ f48 1 f9"/>
                <a:gd name="f54" fmla="+- f16 f49 0"/>
                <a:gd name="f55" fmla="+- f16 f50 0"/>
                <a:gd name="f56" fmla="+- f51 21600000 0"/>
                <a:gd name="f57" fmla="*/ f52 f9 1"/>
                <a:gd name="f58" fmla="+- f53 0 f3"/>
                <a:gd name="f59" fmla="*/ f50 f33 1"/>
                <a:gd name="f60" fmla="*/ f49 f33 1"/>
                <a:gd name="f61" fmla="?: f51 f51 f56"/>
                <a:gd name="f62" fmla="*/ f57 1 f2"/>
                <a:gd name="f63" fmla="cos 1 f58"/>
                <a:gd name="f64" fmla="sin 1 f58"/>
                <a:gd name="f65" fmla="*/ f55 f33 1"/>
                <a:gd name="f66" fmla="*/ f54 f33 1"/>
                <a:gd name="f67" fmla="+- 0 0 f62"/>
                <a:gd name="f68" fmla="+- 0 0 f63"/>
                <a:gd name="f69" fmla="+- 0 0 f64"/>
                <a:gd name="f70" fmla="+- 0 0 f67"/>
                <a:gd name="f71" fmla="+- 0 0 f68"/>
                <a:gd name="f72" fmla="+- 0 0 f69"/>
                <a:gd name="f73" fmla="*/ f70 f2 1"/>
                <a:gd name="f74" fmla="*/ f71 f50 1"/>
                <a:gd name="f75" fmla="*/ f72 f49 1"/>
                <a:gd name="f76" fmla="*/ f73 1 f9"/>
                <a:gd name="f77" fmla="+- f55 0 f74"/>
                <a:gd name="f78" fmla="+- f55 f74 0"/>
                <a:gd name="f79" fmla="+- f54 0 f75"/>
                <a:gd name="f80" fmla="+- f54 f75 0"/>
                <a:gd name="f81" fmla="+- f76 0 f3"/>
                <a:gd name="f82" fmla="*/ f77 f33 1"/>
                <a:gd name="f83" fmla="*/ f79 f33 1"/>
                <a:gd name="f84" fmla="*/ f78 f33 1"/>
                <a:gd name="f85" fmla="*/ f80 f33 1"/>
                <a:gd name="f86" fmla="sin 1 f81"/>
                <a:gd name="f87" fmla="cos 1 f81"/>
                <a:gd name="f88" fmla="+- 0 0 f86"/>
                <a:gd name="f89" fmla="+- 0 0 f87"/>
                <a:gd name="f90" fmla="+- 0 0 f88"/>
                <a:gd name="f91" fmla="+- 0 0 f89"/>
                <a:gd name="f92" fmla="*/ f90 f50 1"/>
                <a:gd name="f93" fmla="*/ f91 f49 1"/>
                <a:gd name="f94" fmla="+- 0 0 f93"/>
                <a:gd name="f95" fmla="+- 0 0 f92"/>
                <a:gd name="f96" fmla="+- 0 0 f94"/>
                <a:gd name="f97" fmla="+- 0 0 f95"/>
                <a:gd name="f98" fmla="at2 f96 f97"/>
                <a:gd name="f99" fmla="+- f98 f3 0"/>
                <a:gd name="f100" fmla="*/ f99 f9 1"/>
                <a:gd name="f101" fmla="*/ f100 1 f2"/>
                <a:gd name="f102" fmla="+- 0 0 f101"/>
                <a:gd name="f103" fmla="val f102"/>
                <a:gd name="f104" fmla="+- 0 0 f103"/>
                <a:gd name="f105" fmla="*/ f104 f2 1"/>
                <a:gd name="f106" fmla="*/ f105 1 f9"/>
                <a:gd name="f107" fmla="+- f106 0 f3"/>
                <a:gd name="f108" fmla="cos 1 f107"/>
                <a:gd name="f109" fmla="sin 1 f107"/>
                <a:gd name="f110" fmla="+- 0 0 f108"/>
                <a:gd name="f111" fmla="+- 0 0 f109"/>
                <a:gd name="f112" fmla="*/ f10 f110 1"/>
                <a:gd name="f113" fmla="*/ f10 f111 1"/>
                <a:gd name="f114" fmla="*/ f112 f50 1"/>
                <a:gd name="f115" fmla="*/ f113 f49 1"/>
                <a:gd name="f116" fmla="+- f55 f114 0"/>
                <a:gd name="f117" fmla="+- f54 f115 0"/>
                <a:gd name="f118" fmla="*/ f116 f33 1"/>
                <a:gd name="f119" fmla="*/ f117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2" t="f83" r="f84" b="f85"/>
              <a:pathLst>
                <a:path>
                  <a:moveTo>
                    <a:pt x="f118" y="f119"/>
                  </a:moveTo>
                  <a:arcTo wR="f59" hR="f60" stAng="f46" swAng="f61"/>
                  <a:lnTo>
                    <a:pt x="f65" y="f66"/>
                  </a:lnTo>
                  <a:close/>
                </a:path>
              </a:pathLst>
            </a:custGeom>
            <a:solidFill>
              <a:srgbClr val="052F61"/>
            </a:solidFill>
            <a:ln w="15873" cap="rnd">
              <a:solidFill>
                <a:srgbClr val="FFFFFF"/>
              </a:solidFill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" name="Freeform 4"/>
            <p:cNvSpPr/>
            <p:nvPr/>
          </p:nvSpPr>
          <p:spPr>
            <a:xfrm>
              <a:off x="1885245" y="510116"/>
              <a:ext cx="4854220" cy="331893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854222"/>
                <a:gd name="f7" fmla="val 3318933"/>
                <a:gd name="f8" fmla="+- 0 0 -90"/>
                <a:gd name="f9" fmla="*/ f3 1 4854222"/>
                <a:gd name="f10" fmla="*/ f4 1 3318933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4854222"/>
                <a:gd name="f19" fmla="*/ f15 1 3318933"/>
                <a:gd name="f20" fmla="*/ 0 f16 1"/>
                <a:gd name="f21" fmla="*/ 0 f15 1"/>
                <a:gd name="f22" fmla="*/ 4854222 f16 1"/>
                <a:gd name="f23" fmla="*/ 3318933 f15 1"/>
                <a:gd name="f24" fmla="+- f17 0 f1"/>
                <a:gd name="f25" fmla="*/ f20 1 4854222"/>
                <a:gd name="f26" fmla="*/ f21 1 3318933"/>
                <a:gd name="f27" fmla="*/ f22 1 4854222"/>
                <a:gd name="f28" fmla="*/ f23 1 3318933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4854222" h="3318933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>
                <a:alpha val="90000"/>
              </a:srgbClr>
            </a:solidFill>
            <a:ln w="15873" cap="rnd">
              <a:solidFill>
                <a:srgbClr val="054361"/>
              </a:solidFill>
              <a:prstDash val="solid"/>
            </a:ln>
          </p:spPr>
          <p:txBody>
            <a:bodyPr vert="horz" wrap="square" lIns="49533" tIns="49533" rIns="2476643" bIns="2372776" anchor="ctr" anchorCtr="1" compatLnSpc="1">
              <a:noAutofit/>
            </a:bodyPr>
            <a:lstStyle/>
            <a:p>
              <a:pPr marL="0" marR="0" lvl="0" indent="0" algn="ctr" defTabSz="57784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IE" sz="1300" b="0" i="0" u="none" strike="noStrike" kern="1200" cap="none" spc="0" baseline="0">
                  <a:solidFill>
                    <a:srgbClr val="000000"/>
                  </a:solidFill>
                  <a:uFillTx/>
                  <a:latin typeface="Century Gothic"/>
                </a:rPr>
                <a:t>Survey of Members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806592" y="1505797"/>
              <a:ext cx="2157307" cy="2157307"/>
            </a:xfrm>
            <a:custGeom>
              <a:avLst>
                <a:gd name="f11" fmla="val 0"/>
                <a:gd name="f12" fmla="val 180"/>
              </a:avLst>
              <a:gdLst>
                <a:gd name="f2" fmla="val 10800000"/>
                <a:gd name="f3" fmla="val 5400000"/>
                <a:gd name="f4" fmla="val 180"/>
                <a:gd name="f5" fmla="val w"/>
                <a:gd name="f6" fmla="val h"/>
                <a:gd name="f7" fmla="val ss"/>
                <a:gd name="f8" fmla="val 0"/>
                <a:gd name="f9" fmla="*/ 5419351 1 1725033"/>
                <a:gd name="f10" fmla="+- 0 0 1"/>
                <a:gd name="f11" fmla="val 0"/>
                <a:gd name="f12" fmla="val 180"/>
                <a:gd name="f13" fmla="abs f5"/>
                <a:gd name="f14" fmla="abs f6"/>
                <a:gd name="f15" fmla="abs f7"/>
                <a:gd name="f16" fmla="val f8"/>
                <a:gd name="f17" fmla="+- 2700000 f3 0"/>
                <a:gd name="f18" fmla="+- 0 0 f11"/>
                <a:gd name="f19" fmla="+- 0 0 f12"/>
                <a:gd name="f20" fmla="?: f13 f5 1"/>
                <a:gd name="f21" fmla="?: f14 f6 1"/>
                <a:gd name="f22" fmla="?: f15 f7 1"/>
                <a:gd name="f23" fmla="*/ f17 f9 1"/>
                <a:gd name="f24" fmla="*/ f18 f2 1"/>
                <a:gd name="f25" fmla="*/ f19 f2 1"/>
                <a:gd name="f26" fmla="*/ f20 1 21600"/>
                <a:gd name="f27" fmla="*/ f21 1 21600"/>
                <a:gd name="f28" fmla="*/ 21600 f20 1"/>
                <a:gd name="f29" fmla="*/ 21600 f21 1"/>
                <a:gd name="f30" fmla="*/ f23 1 f2"/>
                <a:gd name="f31" fmla="*/ f24 1 f4"/>
                <a:gd name="f32" fmla="*/ f25 1 f4"/>
                <a:gd name="f33" fmla="min f27 f26"/>
                <a:gd name="f34" fmla="*/ f28 1 f22"/>
                <a:gd name="f35" fmla="*/ f29 1 f22"/>
                <a:gd name="f36" fmla="+- 0 0 f30"/>
                <a:gd name="f37" fmla="+- f31 0 f3"/>
                <a:gd name="f38" fmla="+- f32 0 f3"/>
                <a:gd name="f39" fmla="val f34"/>
                <a:gd name="f40" fmla="val f35"/>
                <a:gd name="f41" fmla="+- 0 0 f36"/>
                <a:gd name="f42" fmla="+- 0 0 f37"/>
                <a:gd name="f43" fmla="+- 0 0 f38"/>
                <a:gd name="f44" fmla="+- f40 0 f16"/>
                <a:gd name="f45" fmla="+- f39 0 f16"/>
                <a:gd name="f46" fmla="val f42"/>
                <a:gd name="f47" fmla="val f43"/>
                <a:gd name="f48" fmla="*/ f41 f2 1"/>
                <a:gd name="f49" fmla="*/ f44 1 2"/>
                <a:gd name="f50" fmla="*/ f45 1 2"/>
                <a:gd name="f51" fmla="+- f47 0 f46"/>
                <a:gd name="f52" fmla="+- f46 f3 0"/>
                <a:gd name="f53" fmla="*/ f48 1 f9"/>
                <a:gd name="f54" fmla="+- f16 f49 0"/>
                <a:gd name="f55" fmla="+- f16 f50 0"/>
                <a:gd name="f56" fmla="+- f51 21600000 0"/>
                <a:gd name="f57" fmla="*/ f52 f9 1"/>
                <a:gd name="f58" fmla="+- f53 0 f3"/>
                <a:gd name="f59" fmla="*/ f50 f33 1"/>
                <a:gd name="f60" fmla="*/ f49 f33 1"/>
                <a:gd name="f61" fmla="?: f51 f51 f56"/>
                <a:gd name="f62" fmla="*/ f57 1 f2"/>
                <a:gd name="f63" fmla="cos 1 f58"/>
                <a:gd name="f64" fmla="sin 1 f58"/>
                <a:gd name="f65" fmla="*/ f55 f33 1"/>
                <a:gd name="f66" fmla="*/ f54 f33 1"/>
                <a:gd name="f67" fmla="+- 0 0 f62"/>
                <a:gd name="f68" fmla="+- 0 0 f63"/>
                <a:gd name="f69" fmla="+- 0 0 f64"/>
                <a:gd name="f70" fmla="+- 0 0 f67"/>
                <a:gd name="f71" fmla="+- 0 0 f68"/>
                <a:gd name="f72" fmla="+- 0 0 f69"/>
                <a:gd name="f73" fmla="*/ f70 f2 1"/>
                <a:gd name="f74" fmla="*/ f71 f50 1"/>
                <a:gd name="f75" fmla="*/ f72 f49 1"/>
                <a:gd name="f76" fmla="*/ f73 1 f9"/>
                <a:gd name="f77" fmla="+- f55 0 f74"/>
                <a:gd name="f78" fmla="+- f55 f74 0"/>
                <a:gd name="f79" fmla="+- f54 0 f75"/>
                <a:gd name="f80" fmla="+- f54 f75 0"/>
                <a:gd name="f81" fmla="+- f76 0 f3"/>
                <a:gd name="f82" fmla="*/ f77 f33 1"/>
                <a:gd name="f83" fmla="*/ f79 f33 1"/>
                <a:gd name="f84" fmla="*/ f78 f33 1"/>
                <a:gd name="f85" fmla="*/ f80 f33 1"/>
                <a:gd name="f86" fmla="sin 1 f81"/>
                <a:gd name="f87" fmla="cos 1 f81"/>
                <a:gd name="f88" fmla="+- 0 0 f86"/>
                <a:gd name="f89" fmla="+- 0 0 f87"/>
                <a:gd name="f90" fmla="+- 0 0 f88"/>
                <a:gd name="f91" fmla="+- 0 0 f89"/>
                <a:gd name="f92" fmla="*/ f90 f50 1"/>
                <a:gd name="f93" fmla="*/ f91 f49 1"/>
                <a:gd name="f94" fmla="+- 0 0 f93"/>
                <a:gd name="f95" fmla="+- 0 0 f92"/>
                <a:gd name="f96" fmla="+- 0 0 f94"/>
                <a:gd name="f97" fmla="+- 0 0 f95"/>
                <a:gd name="f98" fmla="at2 f96 f97"/>
                <a:gd name="f99" fmla="+- f98 f3 0"/>
                <a:gd name="f100" fmla="*/ f99 f9 1"/>
                <a:gd name="f101" fmla="*/ f100 1 f2"/>
                <a:gd name="f102" fmla="+- 0 0 f101"/>
                <a:gd name="f103" fmla="val f102"/>
                <a:gd name="f104" fmla="+- 0 0 f103"/>
                <a:gd name="f105" fmla="*/ f104 f2 1"/>
                <a:gd name="f106" fmla="*/ f105 1 f9"/>
                <a:gd name="f107" fmla="+- f106 0 f3"/>
                <a:gd name="f108" fmla="cos 1 f107"/>
                <a:gd name="f109" fmla="sin 1 f107"/>
                <a:gd name="f110" fmla="+- 0 0 f108"/>
                <a:gd name="f111" fmla="+- 0 0 f109"/>
                <a:gd name="f112" fmla="*/ f10 f110 1"/>
                <a:gd name="f113" fmla="*/ f10 f111 1"/>
                <a:gd name="f114" fmla="*/ f112 f50 1"/>
                <a:gd name="f115" fmla="*/ f113 f49 1"/>
                <a:gd name="f116" fmla="+- f55 f114 0"/>
                <a:gd name="f117" fmla="+- f54 f115 0"/>
                <a:gd name="f118" fmla="*/ f116 f33 1"/>
                <a:gd name="f119" fmla="*/ f117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2" t="f83" r="f84" b="f85"/>
              <a:pathLst>
                <a:path>
                  <a:moveTo>
                    <a:pt x="f118" y="f119"/>
                  </a:moveTo>
                  <a:arcTo wR="f59" hR="f60" stAng="f46" swAng="f61"/>
                  <a:lnTo>
                    <a:pt x="f65" y="f66"/>
                  </a:lnTo>
                  <a:close/>
                </a:path>
              </a:pathLst>
            </a:custGeom>
            <a:solidFill>
              <a:srgbClr val="052F61"/>
            </a:solidFill>
            <a:ln w="15873" cap="rnd">
              <a:solidFill>
                <a:srgbClr val="FFFFFF"/>
              </a:solidFill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" name="Freeform 6"/>
            <p:cNvSpPr/>
            <p:nvPr/>
          </p:nvSpPr>
          <p:spPr>
            <a:xfrm>
              <a:off x="1885245" y="1505797"/>
              <a:ext cx="4854220" cy="215730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854222"/>
                <a:gd name="f7" fmla="val 2157304"/>
                <a:gd name="f8" fmla="+- 0 0 -90"/>
                <a:gd name="f9" fmla="*/ f3 1 4854222"/>
                <a:gd name="f10" fmla="*/ f4 1 2157304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4854222"/>
                <a:gd name="f19" fmla="*/ f15 1 2157304"/>
                <a:gd name="f20" fmla="*/ 0 f16 1"/>
                <a:gd name="f21" fmla="*/ 0 f15 1"/>
                <a:gd name="f22" fmla="*/ 4854222 f16 1"/>
                <a:gd name="f23" fmla="*/ 2157304 f15 1"/>
                <a:gd name="f24" fmla="+- f17 0 f1"/>
                <a:gd name="f25" fmla="*/ f20 1 4854222"/>
                <a:gd name="f26" fmla="*/ f21 1 2157304"/>
                <a:gd name="f27" fmla="*/ f22 1 4854222"/>
                <a:gd name="f28" fmla="*/ f23 1 2157304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4854222" h="2157304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>
                <a:alpha val="90000"/>
              </a:srgbClr>
            </a:solidFill>
            <a:ln w="15873" cap="rnd">
              <a:solidFill>
                <a:srgbClr val="054361"/>
              </a:solidFill>
              <a:prstDash val="solid"/>
            </a:ln>
          </p:spPr>
          <p:txBody>
            <a:bodyPr vert="horz" wrap="square" lIns="49533" tIns="49533" rIns="2476643" bIns="1211159" anchor="ctr" anchorCtr="1" compatLnSpc="1">
              <a:noAutofit/>
            </a:bodyPr>
            <a:lstStyle/>
            <a:p>
              <a:pPr marL="0" marR="0" lvl="0" indent="0" algn="ctr" defTabSz="57784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IE" sz="1300" b="0" i="0" u="none" strike="noStrike" kern="1200" cap="none" spc="0" baseline="0">
                  <a:solidFill>
                    <a:srgbClr val="000000"/>
                  </a:solidFill>
                  <a:uFillTx/>
                  <a:latin typeface="Century Gothic"/>
                </a:rPr>
                <a:t>Report on Interests and Requirements of WG4 Membership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1387400" y="2501478"/>
              <a:ext cx="995681" cy="995681"/>
            </a:xfrm>
            <a:custGeom>
              <a:avLst>
                <a:gd name="f11" fmla="val 0"/>
                <a:gd name="f12" fmla="val 180"/>
              </a:avLst>
              <a:gdLst>
                <a:gd name="f2" fmla="val 10800000"/>
                <a:gd name="f3" fmla="val 5400000"/>
                <a:gd name="f4" fmla="val 180"/>
                <a:gd name="f5" fmla="val w"/>
                <a:gd name="f6" fmla="val h"/>
                <a:gd name="f7" fmla="val ss"/>
                <a:gd name="f8" fmla="val 0"/>
                <a:gd name="f9" fmla="*/ 5419351 1 1725033"/>
                <a:gd name="f10" fmla="+- 0 0 1"/>
                <a:gd name="f11" fmla="val 0"/>
                <a:gd name="f12" fmla="val 180"/>
                <a:gd name="f13" fmla="abs f5"/>
                <a:gd name="f14" fmla="abs f6"/>
                <a:gd name="f15" fmla="abs f7"/>
                <a:gd name="f16" fmla="val f8"/>
                <a:gd name="f17" fmla="+- 2700000 f3 0"/>
                <a:gd name="f18" fmla="+- 0 0 f11"/>
                <a:gd name="f19" fmla="+- 0 0 f12"/>
                <a:gd name="f20" fmla="?: f13 f5 1"/>
                <a:gd name="f21" fmla="?: f14 f6 1"/>
                <a:gd name="f22" fmla="?: f15 f7 1"/>
                <a:gd name="f23" fmla="*/ f17 f9 1"/>
                <a:gd name="f24" fmla="*/ f18 f2 1"/>
                <a:gd name="f25" fmla="*/ f19 f2 1"/>
                <a:gd name="f26" fmla="*/ f20 1 21600"/>
                <a:gd name="f27" fmla="*/ f21 1 21600"/>
                <a:gd name="f28" fmla="*/ 21600 f20 1"/>
                <a:gd name="f29" fmla="*/ 21600 f21 1"/>
                <a:gd name="f30" fmla="*/ f23 1 f2"/>
                <a:gd name="f31" fmla="*/ f24 1 f4"/>
                <a:gd name="f32" fmla="*/ f25 1 f4"/>
                <a:gd name="f33" fmla="min f27 f26"/>
                <a:gd name="f34" fmla="*/ f28 1 f22"/>
                <a:gd name="f35" fmla="*/ f29 1 f22"/>
                <a:gd name="f36" fmla="+- 0 0 f30"/>
                <a:gd name="f37" fmla="+- f31 0 f3"/>
                <a:gd name="f38" fmla="+- f32 0 f3"/>
                <a:gd name="f39" fmla="val f34"/>
                <a:gd name="f40" fmla="val f35"/>
                <a:gd name="f41" fmla="+- 0 0 f36"/>
                <a:gd name="f42" fmla="+- 0 0 f37"/>
                <a:gd name="f43" fmla="+- 0 0 f38"/>
                <a:gd name="f44" fmla="+- f40 0 f16"/>
                <a:gd name="f45" fmla="+- f39 0 f16"/>
                <a:gd name="f46" fmla="val f42"/>
                <a:gd name="f47" fmla="val f43"/>
                <a:gd name="f48" fmla="*/ f41 f2 1"/>
                <a:gd name="f49" fmla="*/ f44 1 2"/>
                <a:gd name="f50" fmla="*/ f45 1 2"/>
                <a:gd name="f51" fmla="+- f47 0 f46"/>
                <a:gd name="f52" fmla="+- f46 f3 0"/>
                <a:gd name="f53" fmla="*/ f48 1 f9"/>
                <a:gd name="f54" fmla="+- f16 f49 0"/>
                <a:gd name="f55" fmla="+- f16 f50 0"/>
                <a:gd name="f56" fmla="+- f51 21600000 0"/>
                <a:gd name="f57" fmla="*/ f52 f9 1"/>
                <a:gd name="f58" fmla="+- f53 0 f3"/>
                <a:gd name="f59" fmla="*/ f50 f33 1"/>
                <a:gd name="f60" fmla="*/ f49 f33 1"/>
                <a:gd name="f61" fmla="?: f51 f51 f56"/>
                <a:gd name="f62" fmla="*/ f57 1 f2"/>
                <a:gd name="f63" fmla="cos 1 f58"/>
                <a:gd name="f64" fmla="sin 1 f58"/>
                <a:gd name="f65" fmla="*/ f55 f33 1"/>
                <a:gd name="f66" fmla="*/ f54 f33 1"/>
                <a:gd name="f67" fmla="+- 0 0 f62"/>
                <a:gd name="f68" fmla="+- 0 0 f63"/>
                <a:gd name="f69" fmla="+- 0 0 f64"/>
                <a:gd name="f70" fmla="+- 0 0 f67"/>
                <a:gd name="f71" fmla="+- 0 0 f68"/>
                <a:gd name="f72" fmla="+- 0 0 f69"/>
                <a:gd name="f73" fmla="*/ f70 f2 1"/>
                <a:gd name="f74" fmla="*/ f71 f50 1"/>
                <a:gd name="f75" fmla="*/ f72 f49 1"/>
                <a:gd name="f76" fmla="*/ f73 1 f9"/>
                <a:gd name="f77" fmla="+- f55 0 f74"/>
                <a:gd name="f78" fmla="+- f55 f74 0"/>
                <a:gd name="f79" fmla="+- f54 0 f75"/>
                <a:gd name="f80" fmla="+- f54 f75 0"/>
                <a:gd name="f81" fmla="+- f76 0 f3"/>
                <a:gd name="f82" fmla="*/ f77 f33 1"/>
                <a:gd name="f83" fmla="*/ f79 f33 1"/>
                <a:gd name="f84" fmla="*/ f78 f33 1"/>
                <a:gd name="f85" fmla="*/ f80 f33 1"/>
                <a:gd name="f86" fmla="sin 1 f81"/>
                <a:gd name="f87" fmla="cos 1 f81"/>
                <a:gd name="f88" fmla="+- 0 0 f86"/>
                <a:gd name="f89" fmla="+- 0 0 f87"/>
                <a:gd name="f90" fmla="+- 0 0 f88"/>
                <a:gd name="f91" fmla="+- 0 0 f89"/>
                <a:gd name="f92" fmla="*/ f90 f50 1"/>
                <a:gd name="f93" fmla="*/ f91 f49 1"/>
                <a:gd name="f94" fmla="+- 0 0 f93"/>
                <a:gd name="f95" fmla="+- 0 0 f92"/>
                <a:gd name="f96" fmla="+- 0 0 f94"/>
                <a:gd name="f97" fmla="+- 0 0 f95"/>
                <a:gd name="f98" fmla="at2 f96 f97"/>
                <a:gd name="f99" fmla="+- f98 f3 0"/>
                <a:gd name="f100" fmla="*/ f99 f9 1"/>
                <a:gd name="f101" fmla="*/ f100 1 f2"/>
                <a:gd name="f102" fmla="+- 0 0 f101"/>
                <a:gd name="f103" fmla="val f102"/>
                <a:gd name="f104" fmla="+- 0 0 f103"/>
                <a:gd name="f105" fmla="*/ f104 f2 1"/>
                <a:gd name="f106" fmla="*/ f105 1 f9"/>
                <a:gd name="f107" fmla="+- f106 0 f3"/>
                <a:gd name="f108" fmla="cos 1 f107"/>
                <a:gd name="f109" fmla="sin 1 f107"/>
                <a:gd name="f110" fmla="+- 0 0 f108"/>
                <a:gd name="f111" fmla="+- 0 0 f109"/>
                <a:gd name="f112" fmla="*/ f10 f110 1"/>
                <a:gd name="f113" fmla="*/ f10 f111 1"/>
                <a:gd name="f114" fmla="*/ f112 f50 1"/>
                <a:gd name="f115" fmla="*/ f113 f49 1"/>
                <a:gd name="f116" fmla="+- f55 f114 0"/>
                <a:gd name="f117" fmla="+- f54 f115 0"/>
                <a:gd name="f118" fmla="*/ f116 f33 1"/>
                <a:gd name="f119" fmla="*/ f117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2" t="f83" r="f84" b="f85"/>
              <a:pathLst>
                <a:path>
                  <a:moveTo>
                    <a:pt x="f118" y="f119"/>
                  </a:moveTo>
                  <a:arcTo wR="f59" hR="f60" stAng="f46" swAng="f61"/>
                  <a:lnTo>
                    <a:pt x="f65" y="f66"/>
                  </a:lnTo>
                  <a:close/>
                </a:path>
              </a:pathLst>
            </a:custGeom>
            <a:solidFill>
              <a:srgbClr val="052F61"/>
            </a:solidFill>
            <a:ln w="15873" cap="rnd">
              <a:solidFill>
                <a:srgbClr val="FFFFFF"/>
              </a:solidFill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1885245" y="2501478"/>
              <a:ext cx="4854220" cy="9956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854222"/>
                <a:gd name="f7" fmla="val 995678"/>
                <a:gd name="f8" fmla="+- 0 0 -90"/>
                <a:gd name="f9" fmla="*/ f3 1 4854222"/>
                <a:gd name="f10" fmla="*/ f4 1 995678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4854222"/>
                <a:gd name="f19" fmla="*/ f15 1 995678"/>
                <a:gd name="f20" fmla="*/ 0 f16 1"/>
                <a:gd name="f21" fmla="*/ 0 f15 1"/>
                <a:gd name="f22" fmla="*/ 4854222 f16 1"/>
                <a:gd name="f23" fmla="*/ 995678 f15 1"/>
                <a:gd name="f24" fmla="+- f17 0 f1"/>
                <a:gd name="f25" fmla="*/ f20 1 4854222"/>
                <a:gd name="f26" fmla="*/ f21 1 995678"/>
                <a:gd name="f27" fmla="*/ f22 1 4854222"/>
                <a:gd name="f28" fmla="*/ f23 1 995678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4854222" h="995678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>
                <a:alpha val="90000"/>
              </a:srgbClr>
            </a:solidFill>
            <a:ln w="15873" cap="rnd">
              <a:solidFill>
                <a:srgbClr val="054361"/>
              </a:solidFill>
              <a:prstDash val="solid"/>
            </a:ln>
          </p:spPr>
          <p:txBody>
            <a:bodyPr vert="horz" wrap="square" lIns="49533" tIns="49533" rIns="2476643" bIns="49533" anchor="ctr" anchorCtr="1" compatLnSpc="1">
              <a:noAutofit/>
            </a:bodyPr>
            <a:lstStyle/>
            <a:p>
              <a:pPr marL="0" marR="0" lvl="0" indent="0" algn="ctr" defTabSz="57784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IE" sz="1300" b="0" i="0" u="none" strike="noStrike" kern="1200" cap="none" spc="0" baseline="0">
                  <a:solidFill>
                    <a:srgbClr val="000000"/>
                  </a:solidFill>
                  <a:uFillTx/>
                  <a:latin typeface="Century Gothic"/>
                </a:rPr>
                <a:t>Plans (i) Conference S&amp;G Instrumentation (ii) Publication (iii) Commercialisation Support</a:t>
              </a:r>
            </a:p>
          </p:txBody>
        </p:sp>
        <p:sp>
          <p:nvSpPr>
            <p:cNvPr id="10" name="Freeform 9"/>
            <p:cNvSpPr/>
            <p:nvPr/>
          </p:nvSpPr>
          <p:spPr>
            <a:xfrm>
              <a:off x="4312356" y="510116"/>
              <a:ext cx="2427110" cy="9956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27111"/>
                <a:gd name="f7" fmla="val 995682"/>
                <a:gd name="f8" fmla="+- 0 0 -90"/>
                <a:gd name="f9" fmla="*/ f3 1 2427111"/>
                <a:gd name="f10" fmla="*/ f4 1 995682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2427111"/>
                <a:gd name="f19" fmla="*/ f15 1 995682"/>
                <a:gd name="f20" fmla="*/ 0 f16 1"/>
                <a:gd name="f21" fmla="*/ 0 f15 1"/>
                <a:gd name="f22" fmla="*/ 2427111 f16 1"/>
                <a:gd name="f23" fmla="*/ 995682 f15 1"/>
                <a:gd name="f24" fmla="+- f17 0 f1"/>
                <a:gd name="f25" fmla="*/ f20 1 2427111"/>
                <a:gd name="f26" fmla="*/ f21 1 995682"/>
                <a:gd name="f27" fmla="*/ f22 1 2427111"/>
                <a:gd name="f28" fmla="*/ f23 1 995682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2427111" h="995682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rnd">
              <a:noFill/>
              <a:prstDash val="solid"/>
            </a:ln>
          </p:spPr>
          <p:txBody>
            <a:bodyPr vert="horz" wrap="square" lIns="38103" tIns="38103" rIns="38103" bIns="38103" anchor="ctr" anchorCtr="0" compatLnSpc="1">
              <a:noAutofit/>
            </a:bodyPr>
            <a:lstStyle/>
            <a:p>
              <a:pPr marL="57150" marR="0" lvl="1" indent="-57150" algn="l" defTabSz="44449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IE" sz="1000" b="0" i="0" u="none" strike="noStrike" kern="1200" cap="none" spc="0" baseline="0">
                  <a:solidFill>
                    <a:srgbClr val="000000"/>
                  </a:solidFill>
                  <a:uFillTx/>
                  <a:latin typeface="Century Gothic"/>
                </a:rPr>
                <a:t>2013</a:t>
              </a:r>
            </a:p>
            <a:p>
              <a:pPr marL="57150" marR="0" lvl="1" indent="-57150" algn="l" defTabSz="44449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IE" sz="1000" b="0" i="0" u="none" strike="noStrike" kern="1200" cap="none" spc="0" baseline="0">
                  <a:solidFill>
                    <a:srgbClr val="000000"/>
                  </a:solidFill>
                  <a:uFillTx/>
                  <a:latin typeface="Century Gothic"/>
                </a:rPr>
                <a:t>Analysis of their needs in S&amp;G Instrumentation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4312356" y="1505797"/>
              <a:ext cx="2427110" cy="9956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27111"/>
                <a:gd name="f7" fmla="val 995678"/>
                <a:gd name="f8" fmla="+- 0 0 -90"/>
                <a:gd name="f9" fmla="*/ f3 1 2427111"/>
                <a:gd name="f10" fmla="*/ f4 1 995678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2427111"/>
                <a:gd name="f19" fmla="*/ f15 1 995678"/>
                <a:gd name="f20" fmla="*/ 0 f16 1"/>
                <a:gd name="f21" fmla="*/ 0 f15 1"/>
                <a:gd name="f22" fmla="*/ 2427111 f16 1"/>
                <a:gd name="f23" fmla="*/ 995678 f15 1"/>
                <a:gd name="f24" fmla="+- f17 0 f1"/>
                <a:gd name="f25" fmla="*/ f20 1 2427111"/>
                <a:gd name="f26" fmla="*/ f21 1 995678"/>
                <a:gd name="f27" fmla="*/ f22 1 2427111"/>
                <a:gd name="f28" fmla="*/ f23 1 995678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2427111" h="995678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rnd">
              <a:noFill/>
              <a:prstDash val="solid"/>
            </a:ln>
          </p:spPr>
          <p:txBody>
            <a:bodyPr vert="horz" wrap="square" lIns="38103" tIns="38103" rIns="38103" bIns="38103" anchor="ctr" anchorCtr="0" compatLnSpc="1">
              <a:noAutofit/>
            </a:bodyPr>
            <a:lstStyle/>
            <a:p>
              <a:pPr marL="57150" marR="0" lvl="1" indent="-57150" algn="l" defTabSz="44449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IE" sz="1000" b="0" i="0" u="none" strike="noStrike" kern="1200" cap="none" spc="0" baseline="0">
                  <a:solidFill>
                    <a:srgbClr val="000000"/>
                  </a:solidFill>
                  <a:uFillTx/>
                  <a:latin typeface="Century Gothic"/>
                </a:rPr>
                <a:t>2013</a:t>
              </a:r>
            </a:p>
            <a:p>
              <a:pPr marL="57150" marR="0" lvl="1" indent="-57150" algn="l" defTabSz="44449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IE" sz="1000" b="0" i="0" u="none" strike="noStrike" kern="1200" cap="none" spc="0" baseline="0">
                  <a:solidFill>
                    <a:srgbClr val="000000"/>
                  </a:solidFill>
                  <a:uFillTx/>
                  <a:latin typeface="Century Gothic"/>
                </a:rPr>
                <a:t>Feedback from WG4 Members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4312356" y="2501478"/>
              <a:ext cx="2427110" cy="9956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27111"/>
                <a:gd name="f7" fmla="val 995678"/>
                <a:gd name="f8" fmla="+- 0 0 -90"/>
                <a:gd name="f9" fmla="*/ f3 1 2427111"/>
                <a:gd name="f10" fmla="*/ f4 1 995678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2427111"/>
                <a:gd name="f19" fmla="*/ f15 1 995678"/>
                <a:gd name="f20" fmla="*/ 0 f16 1"/>
                <a:gd name="f21" fmla="*/ 0 f15 1"/>
                <a:gd name="f22" fmla="*/ 2427111 f16 1"/>
                <a:gd name="f23" fmla="*/ 995678 f15 1"/>
                <a:gd name="f24" fmla="+- f17 0 f1"/>
                <a:gd name="f25" fmla="*/ f20 1 2427111"/>
                <a:gd name="f26" fmla="*/ f21 1 995678"/>
                <a:gd name="f27" fmla="*/ f22 1 2427111"/>
                <a:gd name="f28" fmla="*/ f23 1 995678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2427111" h="995678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rnd">
              <a:noFill/>
              <a:prstDash val="solid"/>
            </a:ln>
          </p:spPr>
          <p:txBody>
            <a:bodyPr vert="horz" wrap="square" lIns="38103" tIns="38103" rIns="38103" bIns="38103" anchor="ctr" anchorCtr="0" compatLnSpc="1">
              <a:noAutofit/>
            </a:bodyPr>
            <a:lstStyle/>
            <a:p>
              <a:pPr marL="57150" marR="0" lvl="1" indent="-57150" algn="l" defTabSz="44449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IE" sz="1000" b="0" i="0" u="none" strike="noStrike" kern="1200" cap="none" spc="0" baseline="0">
                  <a:solidFill>
                    <a:srgbClr val="000000"/>
                  </a:solidFill>
                  <a:uFillTx/>
                  <a:latin typeface="Century Gothic"/>
                </a:rPr>
                <a:t>Planned Autumn 2014</a:t>
              </a:r>
            </a:p>
            <a:p>
              <a:pPr marL="57150" marR="0" lvl="1" indent="-57150" algn="l" defTabSz="44449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IE" sz="1000" b="0" i="0" u="none" strike="noStrike" kern="1200" cap="none" spc="0" baseline="0">
                  <a:solidFill>
                    <a:srgbClr val="000000"/>
                  </a:solidFill>
                  <a:uFillTx/>
                  <a:latin typeface="Century Gothic"/>
                </a:rPr>
                <a:t>COST MP 1102, 1106 &amp; 1302 Committed to Joint Nano COST Project with involvement of NANORA the FP7 Funded organisation for Nano-Commercialisation Support</a:t>
              </a:r>
            </a:p>
          </p:txBody>
        </p:sp>
      </p:grpSp>
      <p:grpSp>
        <p:nvGrpSpPr>
          <p:cNvPr id="13" name="Diagram 4"/>
          <p:cNvGrpSpPr/>
          <p:nvPr/>
        </p:nvGrpSpPr>
        <p:grpSpPr>
          <a:xfrm>
            <a:off x="8854034" y="94649"/>
            <a:ext cx="3037069" cy="3227511"/>
            <a:chOff x="8854034" y="94649"/>
            <a:chExt cx="3037069" cy="3227511"/>
          </a:xfrm>
        </p:grpSpPr>
        <p:sp>
          <p:nvSpPr>
            <p:cNvPr id="14" name="Freeform 13"/>
            <p:cNvSpPr/>
            <p:nvPr/>
          </p:nvSpPr>
          <p:spPr>
            <a:xfrm>
              <a:off x="9986857" y="1514548"/>
              <a:ext cx="1594128" cy="159412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94132"/>
                <a:gd name="f7" fmla="val 1131522"/>
                <a:gd name="f8" fmla="val 254166"/>
                <a:gd name="f9" fmla="val 1255520"/>
                <a:gd name="f10" fmla="val 150114"/>
                <a:gd name="f11" fmla="val 1354580"/>
                <a:gd name="f12" fmla="val 233235"/>
                <a:gd name="f13" fmla="val 1273641"/>
                <a:gd name="f14" fmla="val 373418"/>
                <a:gd name="f15" fmla="val 1331194"/>
                <a:gd name="f16" fmla="val 438161"/>
                <a:gd name="f17" fmla="val 1374951"/>
                <a:gd name="f18" fmla="val 513951"/>
                <a:gd name="f19" fmla="val 1402244"/>
                <a:gd name="f20" fmla="val 596165"/>
                <a:gd name="f21" fmla="val 1564115"/>
                <a:gd name="f22" fmla="val 596160"/>
                <a:gd name="f23" fmla="val 1586570"/>
                <a:gd name="f24" fmla="val 723509"/>
                <a:gd name="f25" fmla="val 1434459"/>
                <a:gd name="f26" fmla="val 778869"/>
                <a:gd name="f27" fmla="val 1436931"/>
                <a:gd name="f28" fmla="val 865459"/>
                <a:gd name="f29" fmla="val 1421734"/>
                <a:gd name="f30" fmla="val 951645"/>
                <a:gd name="f31" fmla="val 1389796"/>
                <a:gd name="f32" fmla="val 1032167"/>
                <a:gd name="f33" fmla="val 1513799"/>
                <a:gd name="f34" fmla="val 1136213"/>
                <a:gd name="f35" fmla="val 1449142"/>
                <a:gd name="f36" fmla="val 1248202"/>
                <a:gd name="f37" fmla="val 1297034"/>
                <a:gd name="f38" fmla="val 1192835"/>
                <a:gd name="f39" fmla="val 1243269"/>
                <a:gd name="f40" fmla="val 1260756"/>
                <a:gd name="f41" fmla="val 1176228"/>
                <a:gd name="f42" fmla="val 1317010"/>
                <a:gd name="f43" fmla="val 1100003"/>
                <a:gd name="f44" fmla="val 1358164"/>
                <a:gd name="f45" fmla="val 1128116"/>
                <a:gd name="f46" fmla="val 1517575"/>
                <a:gd name="f47" fmla="val 1006601"/>
                <a:gd name="f48" fmla="val 1561803"/>
                <a:gd name="f49" fmla="val 925669"/>
                <a:gd name="f50" fmla="val 1421616"/>
                <a:gd name="f51" fmla="val 840824"/>
                <a:gd name="f52" fmla="val 1439087"/>
                <a:gd name="f53" fmla="val 753309"/>
                <a:gd name="f54" fmla="val 668463"/>
                <a:gd name="f55" fmla="val 587531"/>
                <a:gd name="f56" fmla="val 466016"/>
                <a:gd name="f57" fmla="val 494129"/>
                <a:gd name="f58" fmla="val 1358163"/>
                <a:gd name="f59" fmla="val 417904"/>
                <a:gd name="f60" fmla="val 1317009"/>
                <a:gd name="f61" fmla="val 350863"/>
                <a:gd name="f62" fmla="val 1260755"/>
                <a:gd name="f63" fmla="val 297098"/>
                <a:gd name="f64" fmla="val 1192834"/>
                <a:gd name="f65" fmla="val 144990"/>
                <a:gd name="f66" fmla="val 80333"/>
                <a:gd name="f67" fmla="val 204336"/>
                <a:gd name="f68" fmla="val 172397"/>
                <a:gd name="f69" fmla="val 157201"/>
                <a:gd name="f70" fmla="val 159673"/>
                <a:gd name="f71" fmla="val 7562"/>
                <a:gd name="f72" fmla="val 30017"/>
                <a:gd name="f73" fmla="val 191889"/>
                <a:gd name="f74" fmla="val 596164"/>
                <a:gd name="f75" fmla="val 219182"/>
                <a:gd name="f76" fmla="val 262939"/>
                <a:gd name="f77" fmla="val 438160"/>
                <a:gd name="f78" fmla="val 320492"/>
                <a:gd name="f79" fmla="val 373417"/>
                <a:gd name="f80" fmla="val 239552"/>
                <a:gd name="f81" fmla="val 338612"/>
                <a:gd name="f82" fmla="val 462610"/>
                <a:gd name="f83" fmla="val 536363"/>
                <a:gd name="f84" fmla="val 208730"/>
                <a:gd name="f85" fmla="val 618601"/>
                <a:gd name="f86" fmla="val 178798"/>
                <a:gd name="f87" fmla="val 704304"/>
                <a:gd name="f88" fmla="val 166196"/>
                <a:gd name="f89" fmla="val 732409"/>
                <a:gd name="f90" fmla="val 6783"/>
                <a:gd name="f91" fmla="val 861723"/>
                <a:gd name="f92" fmla="val 889827"/>
                <a:gd name="f93" fmla="val 975531"/>
                <a:gd name="f94" fmla="val 1057768"/>
                <a:gd name="f95" fmla="val 1131521"/>
                <a:gd name="f96" fmla="val 254165"/>
                <a:gd name="f97" fmla="+- 0 0 -90"/>
                <a:gd name="f98" fmla="*/ f3 1 1594132"/>
                <a:gd name="f99" fmla="*/ f4 1 1594132"/>
                <a:gd name="f100" fmla="val f5"/>
                <a:gd name="f101" fmla="val f6"/>
                <a:gd name="f102" fmla="*/ f97 f0 1"/>
                <a:gd name="f103" fmla="+- f101 0 f100"/>
                <a:gd name="f104" fmla="*/ f102 1 f2"/>
                <a:gd name="f105" fmla="*/ f103 1 1594132"/>
                <a:gd name="f106" fmla="*/ 1131522 f103 1"/>
                <a:gd name="f107" fmla="*/ 254166 f103 1"/>
                <a:gd name="f108" fmla="*/ 1255520 f103 1"/>
                <a:gd name="f109" fmla="*/ 150114 f103 1"/>
                <a:gd name="f110" fmla="*/ 1354580 f103 1"/>
                <a:gd name="f111" fmla="*/ 233235 f103 1"/>
                <a:gd name="f112" fmla="*/ 1273641 f103 1"/>
                <a:gd name="f113" fmla="*/ 373418 f103 1"/>
                <a:gd name="f114" fmla="*/ 1402244 f103 1"/>
                <a:gd name="f115" fmla="*/ 596165 f103 1"/>
                <a:gd name="f116" fmla="*/ 1564115 f103 1"/>
                <a:gd name="f117" fmla="*/ 596160 f103 1"/>
                <a:gd name="f118" fmla="*/ 1586570 f103 1"/>
                <a:gd name="f119" fmla="*/ 723509 f103 1"/>
                <a:gd name="f120" fmla="*/ 1434459 f103 1"/>
                <a:gd name="f121" fmla="*/ 778869 f103 1"/>
                <a:gd name="f122" fmla="*/ 1389796 f103 1"/>
                <a:gd name="f123" fmla="*/ 1032167 f103 1"/>
                <a:gd name="f124" fmla="*/ 1513799 f103 1"/>
                <a:gd name="f125" fmla="*/ 1136213 f103 1"/>
                <a:gd name="f126" fmla="*/ 1449142 f103 1"/>
                <a:gd name="f127" fmla="*/ 1248202 f103 1"/>
                <a:gd name="f128" fmla="*/ 1297034 f103 1"/>
                <a:gd name="f129" fmla="*/ 1192835 f103 1"/>
                <a:gd name="f130" fmla="*/ 1100003 f103 1"/>
                <a:gd name="f131" fmla="*/ 1358164 f103 1"/>
                <a:gd name="f132" fmla="*/ 1128116 f103 1"/>
                <a:gd name="f133" fmla="*/ 1517575 f103 1"/>
                <a:gd name="f134" fmla="*/ 1006601 f103 1"/>
                <a:gd name="f135" fmla="*/ 1561803 f103 1"/>
                <a:gd name="f136" fmla="*/ 925669 f103 1"/>
                <a:gd name="f137" fmla="*/ 1421616 f103 1"/>
                <a:gd name="f138" fmla="*/ 668463 f103 1"/>
                <a:gd name="f139" fmla="*/ 587531 f103 1"/>
                <a:gd name="f140" fmla="*/ 466016 f103 1"/>
                <a:gd name="f141" fmla="*/ 494129 f103 1"/>
                <a:gd name="f142" fmla="*/ 1358163 f103 1"/>
                <a:gd name="f143" fmla="*/ 297098 f103 1"/>
                <a:gd name="f144" fmla="*/ 1192834 f103 1"/>
                <a:gd name="f145" fmla="*/ 144990 f103 1"/>
                <a:gd name="f146" fmla="*/ 80333 f103 1"/>
                <a:gd name="f147" fmla="*/ 204336 f103 1"/>
                <a:gd name="f148" fmla="*/ 159673 f103 1"/>
                <a:gd name="f149" fmla="*/ 7562 f103 1"/>
                <a:gd name="f150" fmla="*/ 30017 f103 1"/>
                <a:gd name="f151" fmla="*/ 191889 f103 1"/>
                <a:gd name="f152" fmla="*/ 596164 f103 1"/>
                <a:gd name="f153" fmla="*/ 320492 f103 1"/>
                <a:gd name="f154" fmla="*/ 373417 f103 1"/>
                <a:gd name="f155" fmla="*/ 239552 f103 1"/>
                <a:gd name="f156" fmla="*/ 338612 f103 1"/>
                <a:gd name="f157" fmla="*/ 462610 f103 1"/>
                <a:gd name="f158" fmla="*/ 704304 f103 1"/>
                <a:gd name="f159" fmla="*/ 166196 f103 1"/>
                <a:gd name="f160" fmla="*/ 732409 f103 1"/>
                <a:gd name="f161" fmla="*/ 6783 f103 1"/>
                <a:gd name="f162" fmla="*/ 861723 f103 1"/>
                <a:gd name="f163" fmla="*/ 889827 f103 1"/>
                <a:gd name="f164" fmla="*/ 1131521 f103 1"/>
                <a:gd name="f165" fmla="*/ 254165 f103 1"/>
                <a:gd name="f166" fmla="+- f104 0 f1"/>
                <a:gd name="f167" fmla="*/ f106 1 1594132"/>
                <a:gd name="f168" fmla="*/ f107 1 1594132"/>
                <a:gd name="f169" fmla="*/ f108 1 1594132"/>
                <a:gd name="f170" fmla="*/ f109 1 1594132"/>
                <a:gd name="f171" fmla="*/ f110 1 1594132"/>
                <a:gd name="f172" fmla="*/ f111 1 1594132"/>
                <a:gd name="f173" fmla="*/ f112 1 1594132"/>
                <a:gd name="f174" fmla="*/ f113 1 1594132"/>
                <a:gd name="f175" fmla="*/ f114 1 1594132"/>
                <a:gd name="f176" fmla="*/ f115 1 1594132"/>
                <a:gd name="f177" fmla="*/ f116 1 1594132"/>
                <a:gd name="f178" fmla="*/ f117 1 1594132"/>
                <a:gd name="f179" fmla="*/ f118 1 1594132"/>
                <a:gd name="f180" fmla="*/ f119 1 1594132"/>
                <a:gd name="f181" fmla="*/ f120 1 1594132"/>
                <a:gd name="f182" fmla="*/ f121 1 1594132"/>
                <a:gd name="f183" fmla="*/ f122 1 1594132"/>
                <a:gd name="f184" fmla="*/ f123 1 1594132"/>
                <a:gd name="f185" fmla="*/ f124 1 1594132"/>
                <a:gd name="f186" fmla="*/ f125 1 1594132"/>
                <a:gd name="f187" fmla="*/ f126 1 1594132"/>
                <a:gd name="f188" fmla="*/ f127 1 1594132"/>
                <a:gd name="f189" fmla="*/ f128 1 1594132"/>
                <a:gd name="f190" fmla="*/ f129 1 1594132"/>
                <a:gd name="f191" fmla="*/ f130 1 1594132"/>
                <a:gd name="f192" fmla="*/ f131 1 1594132"/>
                <a:gd name="f193" fmla="*/ f132 1 1594132"/>
                <a:gd name="f194" fmla="*/ f133 1 1594132"/>
                <a:gd name="f195" fmla="*/ f134 1 1594132"/>
                <a:gd name="f196" fmla="*/ f135 1 1594132"/>
                <a:gd name="f197" fmla="*/ f136 1 1594132"/>
                <a:gd name="f198" fmla="*/ f137 1 1594132"/>
                <a:gd name="f199" fmla="*/ f138 1 1594132"/>
                <a:gd name="f200" fmla="*/ f139 1 1594132"/>
                <a:gd name="f201" fmla="*/ f140 1 1594132"/>
                <a:gd name="f202" fmla="*/ f141 1 1594132"/>
                <a:gd name="f203" fmla="*/ f142 1 1594132"/>
                <a:gd name="f204" fmla="*/ f143 1 1594132"/>
                <a:gd name="f205" fmla="*/ f144 1 1594132"/>
                <a:gd name="f206" fmla="*/ f145 1 1594132"/>
                <a:gd name="f207" fmla="*/ f146 1 1594132"/>
                <a:gd name="f208" fmla="*/ f147 1 1594132"/>
                <a:gd name="f209" fmla="*/ f148 1 1594132"/>
                <a:gd name="f210" fmla="*/ f149 1 1594132"/>
                <a:gd name="f211" fmla="*/ f150 1 1594132"/>
                <a:gd name="f212" fmla="*/ f151 1 1594132"/>
                <a:gd name="f213" fmla="*/ f152 1 1594132"/>
                <a:gd name="f214" fmla="*/ f153 1 1594132"/>
                <a:gd name="f215" fmla="*/ f154 1 1594132"/>
                <a:gd name="f216" fmla="*/ f155 1 1594132"/>
                <a:gd name="f217" fmla="*/ f156 1 1594132"/>
                <a:gd name="f218" fmla="*/ f157 1 1594132"/>
                <a:gd name="f219" fmla="*/ f158 1 1594132"/>
                <a:gd name="f220" fmla="*/ f159 1 1594132"/>
                <a:gd name="f221" fmla="*/ f160 1 1594132"/>
                <a:gd name="f222" fmla="*/ f161 1 1594132"/>
                <a:gd name="f223" fmla="*/ f162 1 1594132"/>
                <a:gd name="f224" fmla="*/ f163 1 1594132"/>
                <a:gd name="f225" fmla="*/ f164 1 1594132"/>
                <a:gd name="f226" fmla="*/ f165 1 1594132"/>
                <a:gd name="f227" fmla="*/ f100 1 f105"/>
                <a:gd name="f228" fmla="*/ f101 1 f105"/>
                <a:gd name="f229" fmla="*/ f167 1 f105"/>
                <a:gd name="f230" fmla="*/ f168 1 f105"/>
                <a:gd name="f231" fmla="*/ f169 1 f105"/>
                <a:gd name="f232" fmla="*/ f170 1 f105"/>
                <a:gd name="f233" fmla="*/ f171 1 f105"/>
                <a:gd name="f234" fmla="*/ f172 1 f105"/>
                <a:gd name="f235" fmla="*/ f173 1 f105"/>
                <a:gd name="f236" fmla="*/ f174 1 f105"/>
                <a:gd name="f237" fmla="*/ f175 1 f105"/>
                <a:gd name="f238" fmla="*/ f176 1 f105"/>
                <a:gd name="f239" fmla="*/ f177 1 f105"/>
                <a:gd name="f240" fmla="*/ f178 1 f105"/>
                <a:gd name="f241" fmla="*/ f179 1 f105"/>
                <a:gd name="f242" fmla="*/ f180 1 f105"/>
                <a:gd name="f243" fmla="*/ f181 1 f105"/>
                <a:gd name="f244" fmla="*/ f182 1 f105"/>
                <a:gd name="f245" fmla="*/ f183 1 f105"/>
                <a:gd name="f246" fmla="*/ f184 1 f105"/>
                <a:gd name="f247" fmla="*/ f185 1 f105"/>
                <a:gd name="f248" fmla="*/ f186 1 f105"/>
                <a:gd name="f249" fmla="*/ f187 1 f105"/>
                <a:gd name="f250" fmla="*/ f188 1 f105"/>
                <a:gd name="f251" fmla="*/ f189 1 f105"/>
                <a:gd name="f252" fmla="*/ f190 1 f105"/>
                <a:gd name="f253" fmla="*/ f191 1 f105"/>
                <a:gd name="f254" fmla="*/ f192 1 f105"/>
                <a:gd name="f255" fmla="*/ f193 1 f105"/>
                <a:gd name="f256" fmla="*/ f194 1 f105"/>
                <a:gd name="f257" fmla="*/ f195 1 f105"/>
                <a:gd name="f258" fmla="*/ f196 1 f105"/>
                <a:gd name="f259" fmla="*/ f197 1 f105"/>
                <a:gd name="f260" fmla="*/ f198 1 f105"/>
                <a:gd name="f261" fmla="*/ f199 1 f105"/>
                <a:gd name="f262" fmla="*/ f200 1 f105"/>
                <a:gd name="f263" fmla="*/ f201 1 f105"/>
                <a:gd name="f264" fmla="*/ f202 1 f105"/>
                <a:gd name="f265" fmla="*/ f203 1 f105"/>
                <a:gd name="f266" fmla="*/ f204 1 f105"/>
                <a:gd name="f267" fmla="*/ f205 1 f105"/>
                <a:gd name="f268" fmla="*/ f206 1 f105"/>
                <a:gd name="f269" fmla="*/ f207 1 f105"/>
                <a:gd name="f270" fmla="*/ f208 1 f105"/>
                <a:gd name="f271" fmla="*/ f209 1 f105"/>
                <a:gd name="f272" fmla="*/ f210 1 f105"/>
                <a:gd name="f273" fmla="*/ f211 1 f105"/>
                <a:gd name="f274" fmla="*/ f212 1 f105"/>
                <a:gd name="f275" fmla="*/ f213 1 f105"/>
                <a:gd name="f276" fmla="*/ f214 1 f105"/>
                <a:gd name="f277" fmla="*/ f215 1 f105"/>
                <a:gd name="f278" fmla="*/ f216 1 f105"/>
                <a:gd name="f279" fmla="*/ f217 1 f105"/>
                <a:gd name="f280" fmla="*/ f218 1 f105"/>
                <a:gd name="f281" fmla="*/ f219 1 f105"/>
                <a:gd name="f282" fmla="*/ f220 1 f105"/>
                <a:gd name="f283" fmla="*/ f221 1 f105"/>
                <a:gd name="f284" fmla="*/ f222 1 f105"/>
                <a:gd name="f285" fmla="*/ f223 1 f105"/>
                <a:gd name="f286" fmla="*/ f224 1 f105"/>
                <a:gd name="f287" fmla="*/ f225 1 f105"/>
                <a:gd name="f288" fmla="*/ f226 1 f105"/>
                <a:gd name="f289" fmla="*/ f227 f98 1"/>
                <a:gd name="f290" fmla="*/ f228 f98 1"/>
                <a:gd name="f291" fmla="*/ f228 f99 1"/>
                <a:gd name="f292" fmla="*/ f227 f99 1"/>
                <a:gd name="f293" fmla="*/ f229 f98 1"/>
                <a:gd name="f294" fmla="*/ f230 f99 1"/>
                <a:gd name="f295" fmla="*/ f231 f98 1"/>
                <a:gd name="f296" fmla="*/ f232 f99 1"/>
                <a:gd name="f297" fmla="*/ f233 f98 1"/>
                <a:gd name="f298" fmla="*/ f234 f99 1"/>
                <a:gd name="f299" fmla="*/ f235 f98 1"/>
                <a:gd name="f300" fmla="*/ f236 f99 1"/>
                <a:gd name="f301" fmla="*/ f237 f98 1"/>
                <a:gd name="f302" fmla="*/ f238 f99 1"/>
                <a:gd name="f303" fmla="*/ f239 f98 1"/>
                <a:gd name="f304" fmla="*/ f240 f99 1"/>
                <a:gd name="f305" fmla="*/ f241 f98 1"/>
                <a:gd name="f306" fmla="*/ f242 f99 1"/>
                <a:gd name="f307" fmla="*/ f243 f98 1"/>
                <a:gd name="f308" fmla="*/ f244 f99 1"/>
                <a:gd name="f309" fmla="*/ f245 f98 1"/>
                <a:gd name="f310" fmla="*/ f246 f99 1"/>
                <a:gd name="f311" fmla="*/ f247 f98 1"/>
                <a:gd name="f312" fmla="*/ f248 f99 1"/>
                <a:gd name="f313" fmla="*/ f249 f98 1"/>
                <a:gd name="f314" fmla="*/ f250 f99 1"/>
                <a:gd name="f315" fmla="*/ f251 f98 1"/>
                <a:gd name="f316" fmla="*/ f252 f99 1"/>
                <a:gd name="f317" fmla="*/ f253 f98 1"/>
                <a:gd name="f318" fmla="*/ f254 f99 1"/>
                <a:gd name="f319" fmla="*/ f255 f98 1"/>
                <a:gd name="f320" fmla="*/ f256 f99 1"/>
                <a:gd name="f321" fmla="*/ f257 f98 1"/>
                <a:gd name="f322" fmla="*/ f258 f99 1"/>
                <a:gd name="f323" fmla="*/ f259 f98 1"/>
                <a:gd name="f324" fmla="*/ f260 f99 1"/>
                <a:gd name="f325" fmla="*/ f261 f98 1"/>
                <a:gd name="f326" fmla="*/ f262 f98 1"/>
                <a:gd name="f327" fmla="*/ f263 f98 1"/>
                <a:gd name="f328" fmla="*/ f264 f98 1"/>
                <a:gd name="f329" fmla="*/ f265 f99 1"/>
                <a:gd name="f330" fmla="*/ f266 f98 1"/>
                <a:gd name="f331" fmla="*/ f267 f99 1"/>
                <a:gd name="f332" fmla="*/ f268 f98 1"/>
                <a:gd name="f333" fmla="*/ f269 f98 1"/>
                <a:gd name="f334" fmla="*/ f270 f98 1"/>
                <a:gd name="f335" fmla="*/ f271 f98 1"/>
                <a:gd name="f336" fmla="*/ f272 f98 1"/>
                <a:gd name="f337" fmla="*/ f273 f98 1"/>
                <a:gd name="f338" fmla="*/ f274 f98 1"/>
                <a:gd name="f339" fmla="*/ f275 f99 1"/>
                <a:gd name="f340" fmla="*/ f276 f98 1"/>
                <a:gd name="f341" fmla="*/ f277 f99 1"/>
                <a:gd name="f342" fmla="*/ f278 f98 1"/>
                <a:gd name="f343" fmla="*/ f279 f98 1"/>
                <a:gd name="f344" fmla="*/ f280 f98 1"/>
                <a:gd name="f345" fmla="*/ f281 f98 1"/>
                <a:gd name="f346" fmla="*/ f282 f99 1"/>
                <a:gd name="f347" fmla="*/ f283 f98 1"/>
                <a:gd name="f348" fmla="*/ f284 f99 1"/>
                <a:gd name="f349" fmla="*/ f285 f98 1"/>
                <a:gd name="f350" fmla="*/ f286 f98 1"/>
                <a:gd name="f351" fmla="*/ f287 f98 1"/>
                <a:gd name="f352" fmla="*/ f288 f9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66">
                  <a:pos x="f293" y="f294"/>
                </a:cxn>
                <a:cxn ang="f166">
                  <a:pos x="f295" y="f296"/>
                </a:cxn>
                <a:cxn ang="f166">
                  <a:pos x="f297" y="f298"/>
                </a:cxn>
                <a:cxn ang="f166">
                  <a:pos x="f299" y="f300"/>
                </a:cxn>
                <a:cxn ang="f166">
                  <a:pos x="f301" y="f302"/>
                </a:cxn>
                <a:cxn ang="f166">
                  <a:pos x="f303" y="f304"/>
                </a:cxn>
                <a:cxn ang="f166">
                  <a:pos x="f305" y="f306"/>
                </a:cxn>
                <a:cxn ang="f166">
                  <a:pos x="f307" y="f308"/>
                </a:cxn>
                <a:cxn ang="f166">
                  <a:pos x="f309" y="f310"/>
                </a:cxn>
                <a:cxn ang="f166">
                  <a:pos x="f311" y="f312"/>
                </a:cxn>
                <a:cxn ang="f166">
                  <a:pos x="f313" y="f314"/>
                </a:cxn>
                <a:cxn ang="f166">
                  <a:pos x="f315" y="f316"/>
                </a:cxn>
                <a:cxn ang="f166">
                  <a:pos x="f317" y="f318"/>
                </a:cxn>
                <a:cxn ang="f166">
                  <a:pos x="f319" y="f320"/>
                </a:cxn>
                <a:cxn ang="f166">
                  <a:pos x="f321" y="f322"/>
                </a:cxn>
                <a:cxn ang="f166">
                  <a:pos x="f323" y="f324"/>
                </a:cxn>
                <a:cxn ang="f166">
                  <a:pos x="f325" y="f324"/>
                </a:cxn>
                <a:cxn ang="f166">
                  <a:pos x="f326" y="f322"/>
                </a:cxn>
                <a:cxn ang="f166">
                  <a:pos x="f327" y="f320"/>
                </a:cxn>
                <a:cxn ang="f166">
                  <a:pos x="f328" y="f329"/>
                </a:cxn>
                <a:cxn ang="f166">
                  <a:pos x="f330" y="f331"/>
                </a:cxn>
                <a:cxn ang="f166">
                  <a:pos x="f332" y="f314"/>
                </a:cxn>
                <a:cxn ang="f166">
                  <a:pos x="f333" y="f312"/>
                </a:cxn>
                <a:cxn ang="f166">
                  <a:pos x="f334" y="f310"/>
                </a:cxn>
                <a:cxn ang="f166">
                  <a:pos x="f335" y="f308"/>
                </a:cxn>
                <a:cxn ang="f166">
                  <a:pos x="f336" y="f306"/>
                </a:cxn>
                <a:cxn ang="f166">
                  <a:pos x="f337" y="f304"/>
                </a:cxn>
                <a:cxn ang="f166">
                  <a:pos x="f338" y="f339"/>
                </a:cxn>
                <a:cxn ang="f166">
                  <a:pos x="f340" y="f341"/>
                </a:cxn>
                <a:cxn ang="f166">
                  <a:pos x="f342" y="f298"/>
                </a:cxn>
                <a:cxn ang="f166">
                  <a:pos x="f343" y="f296"/>
                </a:cxn>
                <a:cxn ang="f166">
                  <a:pos x="f344" y="f294"/>
                </a:cxn>
                <a:cxn ang="f166">
                  <a:pos x="f345" y="f346"/>
                </a:cxn>
                <a:cxn ang="f166">
                  <a:pos x="f347" y="f348"/>
                </a:cxn>
                <a:cxn ang="f166">
                  <a:pos x="f349" y="f348"/>
                </a:cxn>
                <a:cxn ang="f166">
                  <a:pos x="f350" y="f346"/>
                </a:cxn>
                <a:cxn ang="f166">
                  <a:pos x="f351" y="f352"/>
                </a:cxn>
                <a:cxn ang="f166">
                  <a:pos x="f293" y="f294"/>
                </a:cxn>
              </a:cxnLst>
              <a:rect l="f289" t="f292" r="f290" b="f291"/>
              <a:pathLst>
                <a:path w="1594132" h="1594132">
                  <a:moveTo>
                    <a:pt x="f7" y="f8"/>
                  </a:moveTo>
                  <a:lnTo>
                    <a:pt x="f9" y="f10"/>
                  </a:lnTo>
                  <a:lnTo>
                    <a:pt x="f11" y="f12"/>
                  </a:lnTo>
                  <a:lnTo>
                    <a:pt x="f13" y="f14"/>
                  </a:lnTo>
                  <a:cubicBezTo>
                    <a:pt x="f15" y="f16"/>
                    <a:pt x="f17" y="f18"/>
                    <a:pt x="f19" y="f20"/>
                  </a:cubicBezTo>
                  <a:lnTo>
                    <a:pt x="f21" y="f22"/>
                  </a:lnTo>
                  <a:lnTo>
                    <a:pt x="f23" y="f24"/>
                  </a:lnTo>
                  <a:lnTo>
                    <a:pt x="f25" y="f26"/>
                  </a:lnTo>
                  <a:cubicBezTo>
                    <a:pt x="f27" y="f28"/>
                    <a:pt x="f29" y="f30"/>
                    <a:pt x="f31" y="f32"/>
                  </a:cubicBezTo>
                  <a:lnTo>
                    <a:pt x="f33" y="f34"/>
                  </a:lnTo>
                  <a:lnTo>
                    <a:pt x="f35" y="f36"/>
                  </a:lnTo>
                  <a:lnTo>
                    <a:pt x="f37" y="f38"/>
                  </a:lnTo>
                  <a:cubicBezTo>
                    <a:pt x="f39" y="f40"/>
                    <a:pt x="f41" y="f42"/>
                    <a:pt x="f43" y="f44"/>
                  </a:cubicBezTo>
                  <a:lnTo>
                    <a:pt x="f45" y="f46"/>
                  </a:lnTo>
                  <a:lnTo>
                    <a:pt x="f47" y="f48"/>
                  </a:lnTo>
                  <a:lnTo>
                    <a:pt x="f49" y="f50"/>
                  </a:lnTo>
                  <a:cubicBezTo>
                    <a:pt x="f51" y="f52"/>
                    <a:pt x="f53" y="f52"/>
                    <a:pt x="f54" y="f50"/>
                  </a:cubicBezTo>
                  <a:lnTo>
                    <a:pt x="f55" y="f48"/>
                  </a:lnTo>
                  <a:lnTo>
                    <a:pt x="f56" y="f46"/>
                  </a:lnTo>
                  <a:lnTo>
                    <a:pt x="f57" y="f58"/>
                  </a:lnTo>
                  <a:cubicBezTo>
                    <a:pt x="f59" y="f60"/>
                    <a:pt x="f61" y="f62"/>
                    <a:pt x="f63" y="f64"/>
                  </a:cubicBezTo>
                  <a:lnTo>
                    <a:pt x="f65" y="f36"/>
                  </a:lnTo>
                  <a:lnTo>
                    <a:pt x="f66" y="f34"/>
                  </a:lnTo>
                  <a:lnTo>
                    <a:pt x="f67" y="f32"/>
                  </a:lnTo>
                  <a:cubicBezTo>
                    <a:pt x="f68" y="f30"/>
                    <a:pt x="f69" y="f28"/>
                    <a:pt x="f70" y="f26"/>
                  </a:cubicBezTo>
                  <a:lnTo>
                    <a:pt x="f71" y="f24"/>
                  </a:lnTo>
                  <a:lnTo>
                    <a:pt x="f72" y="f22"/>
                  </a:lnTo>
                  <a:lnTo>
                    <a:pt x="f73" y="f74"/>
                  </a:lnTo>
                  <a:cubicBezTo>
                    <a:pt x="f75" y="f18"/>
                    <a:pt x="f76" y="f77"/>
                    <a:pt x="f78" y="f79"/>
                  </a:cubicBezTo>
                  <a:lnTo>
                    <a:pt x="f80" y="f12"/>
                  </a:lnTo>
                  <a:lnTo>
                    <a:pt x="f81" y="f10"/>
                  </a:lnTo>
                  <a:lnTo>
                    <a:pt x="f82" y="f8"/>
                  </a:lnTo>
                  <a:cubicBezTo>
                    <a:pt x="f83" y="f84"/>
                    <a:pt x="f85" y="f86"/>
                    <a:pt x="f87" y="f88"/>
                  </a:cubicBezTo>
                  <a:lnTo>
                    <a:pt x="f89" y="f90"/>
                  </a:lnTo>
                  <a:lnTo>
                    <a:pt x="f91" y="f90"/>
                  </a:lnTo>
                  <a:lnTo>
                    <a:pt x="f92" y="f88"/>
                  </a:lnTo>
                  <a:cubicBezTo>
                    <a:pt x="f93" y="f86"/>
                    <a:pt x="f94" y="f84"/>
                    <a:pt x="f95" y="f96"/>
                  </a:cubicBezTo>
                  <a:lnTo>
                    <a:pt x="f7" y="f8"/>
                  </a:lnTo>
                  <a:close/>
                </a:path>
              </a:pathLst>
            </a:custGeom>
            <a:solidFill>
              <a:srgbClr val="052F61"/>
            </a:solidFill>
            <a:ln w="15873" cap="rnd">
              <a:solidFill>
                <a:srgbClr val="FFFFFF"/>
              </a:solidFill>
              <a:prstDash val="solid"/>
            </a:ln>
          </p:spPr>
          <p:txBody>
            <a:bodyPr vert="horz" wrap="square" lIns="331918" tIns="384843" rIns="331918" bIns="412723" anchor="ctr" anchorCtr="1" compatLnSpc="1">
              <a:noAutofit/>
            </a:bodyPr>
            <a:lstStyle/>
            <a:p>
              <a:pPr marL="0" marR="0" lvl="0" indent="0" algn="ctr" defTabSz="40005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IE" sz="900" b="0" i="0" u="none" strike="noStrike" kern="1200" cap="none" spc="0" baseline="0">
                  <a:solidFill>
                    <a:srgbClr val="FFFFFF"/>
                  </a:solidFill>
                  <a:uFillTx/>
                  <a:latin typeface="Century Gothic"/>
                </a:rPr>
                <a:t>Disaster SPECIAL FUNDS FOR JOINT COST PROJECTS DISPAPPEAR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9059363" y="1137751"/>
              <a:ext cx="1159367" cy="115936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159368"/>
                <a:gd name="f7" fmla="val 867494"/>
                <a:gd name="f8" fmla="val 293638"/>
                <a:gd name="f9" fmla="val 1038540"/>
                <a:gd name="f10" fmla="val 242088"/>
                <a:gd name="f11" fmla="val 1101478"/>
                <a:gd name="f12" fmla="val 351101"/>
                <a:gd name="f13" fmla="val 971312"/>
                <a:gd name="f14" fmla="val 473456"/>
                <a:gd name="f15" fmla="val 990180"/>
                <a:gd name="f16" fmla="val 543018"/>
                <a:gd name="f17" fmla="val 616350"/>
                <a:gd name="f18" fmla="val 685911"/>
                <a:gd name="f19" fmla="val 808267"/>
                <a:gd name="f20" fmla="val 917280"/>
                <a:gd name="f21" fmla="val 865730"/>
                <a:gd name="f22" fmla="val 816686"/>
                <a:gd name="f23" fmla="val 916851"/>
                <a:gd name="f24" fmla="val 753179"/>
                <a:gd name="f25" fmla="val 953517"/>
                <a:gd name="f26" fmla="val 683502"/>
                <a:gd name="f27" fmla="val 971958"/>
                <a:gd name="f28" fmla="val 642623"/>
                <a:gd name="f29" fmla="val 1145862"/>
                <a:gd name="f30" fmla="val 516745"/>
                <a:gd name="f31" fmla="val 475866"/>
                <a:gd name="f32" fmla="val 971957"/>
                <a:gd name="f33" fmla="val 406190"/>
                <a:gd name="f34" fmla="val 342682"/>
                <a:gd name="f35" fmla="val 291874"/>
                <a:gd name="f36" fmla="val 865729"/>
                <a:gd name="f37" fmla="val 120828"/>
                <a:gd name="f38" fmla="val 57890"/>
                <a:gd name="f39" fmla="val 188056"/>
                <a:gd name="f40" fmla="val 685912"/>
                <a:gd name="f41" fmla="val 169188"/>
                <a:gd name="f42" fmla="val 473457"/>
                <a:gd name="f43" fmla="val 242517"/>
                <a:gd name="f44" fmla="val 406189"/>
                <a:gd name="f45" fmla="val 205851"/>
                <a:gd name="f46" fmla="val 187410"/>
                <a:gd name="f47" fmla="val 13506"/>
                <a:gd name="f48" fmla="val 187411"/>
                <a:gd name="f49" fmla="val 753178"/>
                <a:gd name="f50" fmla="val 293639"/>
                <a:gd name="f51" fmla="+- 0 0 -90"/>
                <a:gd name="f52" fmla="*/ f3 1 1159368"/>
                <a:gd name="f53" fmla="*/ f4 1 1159368"/>
                <a:gd name="f54" fmla="val f5"/>
                <a:gd name="f55" fmla="val f6"/>
                <a:gd name="f56" fmla="*/ f51 f0 1"/>
                <a:gd name="f57" fmla="+- f55 0 f54"/>
                <a:gd name="f58" fmla="*/ f56 1 f2"/>
                <a:gd name="f59" fmla="*/ f57 1 1159368"/>
                <a:gd name="f60" fmla="*/ 867494 f57 1"/>
                <a:gd name="f61" fmla="*/ 293638 f57 1"/>
                <a:gd name="f62" fmla="*/ 1038540 f57 1"/>
                <a:gd name="f63" fmla="*/ 242088 f57 1"/>
                <a:gd name="f64" fmla="*/ 1101478 f57 1"/>
                <a:gd name="f65" fmla="*/ 351101 f57 1"/>
                <a:gd name="f66" fmla="*/ 971312 f57 1"/>
                <a:gd name="f67" fmla="*/ 473456 f57 1"/>
                <a:gd name="f68" fmla="*/ 685911 f57 1"/>
                <a:gd name="f69" fmla="*/ 808267 f57 1"/>
                <a:gd name="f70" fmla="*/ 917280 f57 1"/>
                <a:gd name="f71" fmla="*/ 865730 f57 1"/>
                <a:gd name="f72" fmla="*/ 683502 f57 1"/>
                <a:gd name="f73" fmla="*/ 971958 f57 1"/>
                <a:gd name="f74" fmla="*/ 642623 f57 1"/>
                <a:gd name="f75" fmla="*/ 1145862 f57 1"/>
                <a:gd name="f76" fmla="*/ 516745 f57 1"/>
                <a:gd name="f77" fmla="*/ 475866 f57 1"/>
                <a:gd name="f78" fmla="*/ 971957 f57 1"/>
                <a:gd name="f79" fmla="*/ 291874 f57 1"/>
                <a:gd name="f80" fmla="*/ 865729 f57 1"/>
                <a:gd name="f81" fmla="*/ 120828 f57 1"/>
                <a:gd name="f82" fmla="*/ 57890 f57 1"/>
                <a:gd name="f83" fmla="*/ 188056 f57 1"/>
                <a:gd name="f84" fmla="*/ 685912 f57 1"/>
                <a:gd name="f85" fmla="*/ 473457 f57 1"/>
                <a:gd name="f86" fmla="*/ 187410 f57 1"/>
                <a:gd name="f87" fmla="*/ 13506 f57 1"/>
                <a:gd name="f88" fmla="*/ 187411 f57 1"/>
                <a:gd name="f89" fmla="*/ 293639 f57 1"/>
                <a:gd name="f90" fmla="+- f58 0 f1"/>
                <a:gd name="f91" fmla="*/ f60 1 1159368"/>
                <a:gd name="f92" fmla="*/ f61 1 1159368"/>
                <a:gd name="f93" fmla="*/ f62 1 1159368"/>
                <a:gd name="f94" fmla="*/ f63 1 1159368"/>
                <a:gd name="f95" fmla="*/ f64 1 1159368"/>
                <a:gd name="f96" fmla="*/ f65 1 1159368"/>
                <a:gd name="f97" fmla="*/ f66 1 1159368"/>
                <a:gd name="f98" fmla="*/ f67 1 1159368"/>
                <a:gd name="f99" fmla="*/ f68 1 1159368"/>
                <a:gd name="f100" fmla="*/ f69 1 1159368"/>
                <a:gd name="f101" fmla="*/ f70 1 1159368"/>
                <a:gd name="f102" fmla="*/ f71 1 1159368"/>
                <a:gd name="f103" fmla="*/ f72 1 1159368"/>
                <a:gd name="f104" fmla="*/ f73 1 1159368"/>
                <a:gd name="f105" fmla="*/ f74 1 1159368"/>
                <a:gd name="f106" fmla="*/ f75 1 1159368"/>
                <a:gd name="f107" fmla="*/ f76 1 1159368"/>
                <a:gd name="f108" fmla="*/ f77 1 1159368"/>
                <a:gd name="f109" fmla="*/ f78 1 1159368"/>
                <a:gd name="f110" fmla="*/ f79 1 1159368"/>
                <a:gd name="f111" fmla="*/ f80 1 1159368"/>
                <a:gd name="f112" fmla="*/ f81 1 1159368"/>
                <a:gd name="f113" fmla="*/ f82 1 1159368"/>
                <a:gd name="f114" fmla="*/ f83 1 1159368"/>
                <a:gd name="f115" fmla="*/ f84 1 1159368"/>
                <a:gd name="f116" fmla="*/ f85 1 1159368"/>
                <a:gd name="f117" fmla="*/ f86 1 1159368"/>
                <a:gd name="f118" fmla="*/ f87 1 1159368"/>
                <a:gd name="f119" fmla="*/ f88 1 1159368"/>
                <a:gd name="f120" fmla="*/ f89 1 1159368"/>
                <a:gd name="f121" fmla="*/ f54 1 f59"/>
                <a:gd name="f122" fmla="*/ f55 1 f59"/>
                <a:gd name="f123" fmla="*/ f91 1 f59"/>
                <a:gd name="f124" fmla="*/ f92 1 f59"/>
                <a:gd name="f125" fmla="*/ f93 1 f59"/>
                <a:gd name="f126" fmla="*/ f94 1 f59"/>
                <a:gd name="f127" fmla="*/ f95 1 f59"/>
                <a:gd name="f128" fmla="*/ f96 1 f59"/>
                <a:gd name="f129" fmla="*/ f97 1 f59"/>
                <a:gd name="f130" fmla="*/ f98 1 f59"/>
                <a:gd name="f131" fmla="*/ f99 1 f59"/>
                <a:gd name="f132" fmla="*/ f100 1 f59"/>
                <a:gd name="f133" fmla="*/ f101 1 f59"/>
                <a:gd name="f134" fmla="*/ f102 1 f59"/>
                <a:gd name="f135" fmla="*/ f103 1 f59"/>
                <a:gd name="f136" fmla="*/ f104 1 f59"/>
                <a:gd name="f137" fmla="*/ f105 1 f59"/>
                <a:gd name="f138" fmla="*/ f106 1 f59"/>
                <a:gd name="f139" fmla="*/ f107 1 f59"/>
                <a:gd name="f140" fmla="*/ f108 1 f59"/>
                <a:gd name="f141" fmla="*/ f109 1 f59"/>
                <a:gd name="f142" fmla="*/ f110 1 f59"/>
                <a:gd name="f143" fmla="*/ f111 1 f59"/>
                <a:gd name="f144" fmla="*/ f112 1 f59"/>
                <a:gd name="f145" fmla="*/ f113 1 f59"/>
                <a:gd name="f146" fmla="*/ f114 1 f59"/>
                <a:gd name="f147" fmla="*/ f115 1 f59"/>
                <a:gd name="f148" fmla="*/ f116 1 f59"/>
                <a:gd name="f149" fmla="*/ f117 1 f59"/>
                <a:gd name="f150" fmla="*/ f118 1 f59"/>
                <a:gd name="f151" fmla="*/ f119 1 f59"/>
                <a:gd name="f152" fmla="*/ f120 1 f59"/>
                <a:gd name="f153" fmla="*/ f121 f52 1"/>
                <a:gd name="f154" fmla="*/ f122 f52 1"/>
                <a:gd name="f155" fmla="*/ f122 f53 1"/>
                <a:gd name="f156" fmla="*/ f121 f53 1"/>
                <a:gd name="f157" fmla="*/ f123 f52 1"/>
                <a:gd name="f158" fmla="*/ f124 f53 1"/>
                <a:gd name="f159" fmla="*/ f125 f52 1"/>
                <a:gd name="f160" fmla="*/ f126 f53 1"/>
                <a:gd name="f161" fmla="*/ f127 f52 1"/>
                <a:gd name="f162" fmla="*/ f128 f53 1"/>
                <a:gd name="f163" fmla="*/ f129 f52 1"/>
                <a:gd name="f164" fmla="*/ f130 f53 1"/>
                <a:gd name="f165" fmla="*/ f131 f53 1"/>
                <a:gd name="f166" fmla="*/ f132 f53 1"/>
                <a:gd name="f167" fmla="*/ f133 f53 1"/>
                <a:gd name="f168" fmla="*/ f134 f53 1"/>
                <a:gd name="f169" fmla="*/ f135 f52 1"/>
                <a:gd name="f170" fmla="*/ f136 f53 1"/>
                <a:gd name="f171" fmla="*/ f137 f52 1"/>
                <a:gd name="f172" fmla="*/ f138 f53 1"/>
                <a:gd name="f173" fmla="*/ f139 f52 1"/>
                <a:gd name="f174" fmla="*/ f140 f52 1"/>
                <a:gd name="f175" fmla="*/ f141 f53 1"/>
                <a:gd name="f176" fmla="*/ f142 f52 1"/>
                <a:gd name="f177" fmla="*/ f143 f53 1"/>
                <a:gd name="f178" fmla="*/ f144 f52 1"/>
                <a:gd name="f179" fmla="*/ f145 f52 1"/>
                <a:gd name="f180" fmla="*/ f146 f52 1"/>
                <a:gd name="f181" fmla="*/ f147 f53 1"/>
                <a:gd name="f182" fmla="*/ f148 f53 1"/>
                <a:gd name="f183" fmla="*/ f149 f53 1"/>
                <a:gd name="f184" fmla="*/ f150 f53 1"/>
                <a:gd name="f185" fmla="*/ f151 f53 1"/>
                <a:gd name="f186" fmla="*/ f152 f5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90">
                  <a:pos x="f157" y="f158"/>
                </a:cxn>
                <a:cxn ang="f90">
                  <a:pos x="f159" y="f160"/>
                </a:cxn>
                <a:cxn ang="f90">
                  <a:pos x="f161" y="f162"/>
                </a:cxn>
                <a:cxn ang="f90">
                  <a:pos x="f163" y="f164"/>
                </a:cxn>
                <a:cxn ang="f90">
                  <a:pos x="f163" y="f165"/>
                </a:cxn>
                <a:cxn ang="f90">
                  <a:pos x="f161" y="f166"/>
                </a:cxn>
                <a:cxn ang="f90">
                  <a:pos x="f159" y="f167"/>
                </a:cxn>
                <a:cxn ang="f90">
                  <a:pos x="f157" y="f168"/>
                </a:cxn>
                <a:cxn ang="f90">
                  <a:pos x="f169" y="f170"/>
                </a:cxn>
                <a:cxn ang="f90">
                  <a:pos x="f171" y="f172"/>
                </a:cxn>
                <a:cxn ang="f90">
                  <a:pos x="f173" y="f172"/>
                </a:cxn>
                <a:cxn ang="f90">
                  <a:pos x="f174" y="f175"/>
                </a:cxn>
                <a:cxn ang="f90">
                  <a:pos x="f176" y="f177"/>
                </a:cxn>
                <a:cxn ang="f90">
                  <a:pos x="f178" y="f167"/>
                </a:cxn>
                <a:cxn ang="f90">
                  <a:pos x="f179" y="f166"/>
                </a:cxn>
                <a:cxn ang="f90">
                  <a:pos x="f180" y="f181"/>
                </a:cxn>
                <a:cxn ang="f90">
                  <a:pos x="f180" y="f182"/>
                </a:cxn>
                <a:cxn ang="f90">
                  <a:pos x="f179" y="f162"/>
                </a:cxn>
                <a:cxn ang="f90">
                  <a:pos x="f178" y="f160"/>
                </a:cxn>
                <a:cxn ang="f90">
                  <a:pos x="f176" y="f158"/>
                </a:cxn>
                <a:cxn ang="f90">
                  <a:pos x="f174" y="f183"/>
                </a:cxn>
                <a:cxn ang="f90">
                  <a:pos x="f173" y="f184"/>
                </a:cxn>
                <a:cxn ang="f90">
                  <a:pos x="f171" y="f184"/>
                </a:cxn>
                <a:cxn ang="f90">
                  <a:pos x="f169" y="f185"/>
                </a:cxn>
                <a:cxn ang="f90">
                  <a:pos x="f157" y="f186"/>
                </a:cxn>
                <a:cxn ang="f90">
                  <a:pos x="f157" y="f158"/>
                </a:cxn>
              </a:cxnLst>
              <a:rect l="f153" t="f156" r="f154" b="f155"/>
              <a:pathLst>
                <a:path w="1159368" h="1159368">
                  <a:moveTo>
                    <a:pt x="f7" y="f8"/>
                  </a:moveTo>
                  <a:lnTo>
                    <a:pt x="f9" y="f10"/>
                  </a:lnTo>
                  <a:lnTo>
                    <a:pt x="f11" y="f12"/>
                  </a:lnTo>
                  <a:lnTo>
                    <a:pt x="f13" y="f14"/>
                  </a:lnTo>
                  <a:cubicBezTo>
                    <a:pt x="f15" y="f16"/>
                    <a:pt x="f15" y="f17"/>
                    <a:pt x="f13" y="f18"/>
                  </a:cubicBezTo>
                  <a:lnTo>
                    <a:pt x="f11" y="f19"/>
                  </a:lnTo>
                  <a:lnTo>
                    <a:pt x="f9" y="f20"/>
                  </a:lnTo>
                  <a:lnTo>
                    <a:pt x="f7" y="f21"/>
                  </a:lnTo>
                  <a:cubicBezTo>
                    <a:pt x="f22" y="f23"/>
                    <a:pt x="f24" y="f25"/>
                    <a:pt x="f26" y="f27"/>
                  </a:cubicBezTo>
                  <a:lnTo>
                    <a:pt x="f28" y="f29"/>
                  </a:lnTo>
                  <a:lnTo>
                    <a:pt x="f30" y="f29"/>
                  </a:lnTo>
                  <a:lnTo>
                    <a:pt x="f31" y="f32"/>
                  </a:lnTo>
                  <a:cubicBezTo>
                    <a:pt x="f33" y="f25"/>
                    <a:pt x="f34" y="f23"/>
                    <a:pt x="f35" y="f36"/>
                  </a:cubicBezTo>
                  <a:lnTo>
                    <a:pt x="f37" y="f20"/>
                  </a:lnTo>
                  <a:lnTo>
                    <a:pt x="f38" y="f19"/>
                  </a:lnTo>
                  <a:lnTo>
                    <a:pt x="f39" y="f40"/>
                  </a:lnTo>
                  <a:cubicBezTo>
                    <a:pt x="f41" y="f17"/>
                    <a:pt x="f41" y="f16"/>
                    <a:pt x="f39" y="f42"/>
                  </a:cubicBezTo>
                  <a:lnTo>
                    <a:pt x="f38" y="f12"/>
                  </a:lnTo>
                  <a:lnTo>
                    <a:pt x="f37" y="f10"/>
                  </a:lnTo>
                  <a:lnTo>
                    <a:pt x="f35" y="f8"/>
                  </a:lnTo>
                  <a:cubicBezTo>
                    <a:pt x="f34" y="f43"/>
                    <a:pt x="f44" y="f45"/>
                    <a:pt x="f31" y="f46"/>
                  </a:cubicBezTo>
                  <a:lnTo>
                    <a:pt x="f30" y="f47"/>
                  </a:lnTo>
                  <a:lnTo>
                    <a:pt x="f28" y="f47"/>
                  </a:lnTo>
                  <a:lnTo>
                    <a:pt x="f26" y="f48"/>
                  </a:lnTo>
                  <a:cubicBezTo>
                    <a:pt x="f49" y="f45"/>
                    <a:pt x="f22" y="f43"/>
                    <a:pt x="f7" y="f50"/>
                  </a:cubicBezTo>
                  <a:lnTo>
                    <a:pt x="f7" y="f8"/>
                  </a:lnTo>
                  <a:close/>
                </a:path>
              </a:pathLst>
            </a:custGeom>
            <a:solidFill>
              <a:srgbClr val="052F61"/>
            </a:solidFill>
            <a:ln w="15873" cap="rnd">
              <a:solidFill>
                <a:srgbClr val="FFFFFF"/>
              </a:solidFill>
              <a:prstDash val="solid"/>
            </a:ln>
          </p:spPr>
          <p:txBody>
            <a:bodyPr vert="horz" wrap="square" lIns="303306" tIns="305071" rIns="303306" bIns="305071" anchor="ctr" anchorCtr="1" compatLnSpc="1">
              <a:noAutofit/>
            </a:bodyPr>
            <a:lstStyle/>
            <a:p>
              <a:pPr marL="0" marR="0" lvl="0" indent="0" algn="ctr" defTabSz="40005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IE" sz="900" b="0" i="0" u="none" strike="noStrike" kern="1200" cap="none" spc="0" baseline="0">
                  <a:solidFill>
                    <a:srgbClr val="FFFFFF"/>
                  </a:solidFill>
                  <a:uFillTx/>
                  <a:latin typeface="Century Gothic"/>
                </a:rPr>
                <a:t>HR2020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9581074" y="210257"/>
              <a:ext cx="1391241" cy="139124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135944"/>
                <a:gd name="f7" fmla="val 731147"/>
                <a:gd name="f8" fmla="val 287341"/>
                <a:gd name="f9" fmla="val 852647"/>
                <a:gd name="f10" fmla="val 212090"/>
                <a:gd name="f11" fmla="val 923854"/>
                <a:gd name="f12" fmla="val 283297"/>
                <a:gd name="f13" fmla="val 848603"/>
                <a:gd name="f14" fmla="val 404797"/>
                <a:gd name="f15" fmla="val 877587"/>
                <a:gd name="f16" fmla="val 454644"/>
                <a:gd name="f17" fmla="val 892771"/>
                <a:gd name="f18" fmla="val 511311"/>
                <a:gd name="f19" fmla="val 892593"/>
                <a:gd name="f20" fmla="val 568970"/>
                <a:gd name="f21" fmla="val 1018513"/>
                <a:gd name="f22" fmla="val 636567"/>
                <a:gd name="f23" fmla="val 992449"/>
                <a:gd name="f24" fmla="val 733837"/>
                <a:gd name="f25" fmla="val 849602"/>
                <a:gd name="f26" fmla="val 729418"/>
                <a:gd name="f27" fmla="val 820925"/>
                <a:gd name="f28" fmla="val 779441"/>
                <a:gd name="f29" fmla="val 779442"/>
                <a:gd name="f30" fmla="val 729419"/>
                <a:gd name="f31" fmla="val 849601"/>
                <a:gd name="f32" fmla="val 1018512"/>
                <a:gd name="f33" fmla="val 892594"/>
                <a:gd name="f34" fmla="val 511310"/>
                <a:gd name="f35" fmla="val 404798"/>
                <a:gd name="f36" fmla="val 848604"/>
                <a:gd name="f37" fmla="val 258357"/>
                <a:gd name="f38" fmla="val 681300"/>
                <a:gd name="f39" fmla="val 243173"/>
                <a:gd name="f40" fmla="val 624633"/>
                <a:gd name="f41" fmla="val 243351"/>
                <a:gd name="f42" fmla="val 566974"/>
                <a:gd name="f43" fmla="val 117431"/>
                <a:gd name="f44" fmla="val 499377"/>
                <a:gd name="f45" fmla="val 143495"/>
                <a:gd name="f46" fmla="val 402107"/>
                <a:gd name="f47" fmla="val 286342"/>
                <a:gd name="f48" fmla="val 406526"/>
                <a:gd name="f49" fmla="val 315019"/>
                <a:gd name="f50" fmla="val 356503"/>
                <a:gd name="f51" fmla="val 356502"/>
                <a:gd name="f52" fmla="val 406525"/>
                <a:gd name="f53" fmla="val 286343"/>
                <a:gd name="f54" fmla="val 117432"/>
                <a:gd name="f55" fmla="val 243350"/>
                <a:gd name="f56" fmla="val 624634"/>
                <a:gd name="f57" fmla="val 731146"/>
                <a:gd name="f58" fmla="val 287340"/>
                <a:gd name="f59" fmla="+- 0 0 -90"/>
                <a:gd name="f60" fmla="*/ f3 1 1135944"/>
                <a:gd name="f61" fmla="*/ f4 1 1135944"/>
                <a:gd name="f62" fmla="val f5"/>
                <a:gd name="f63" fmla="val f6"/>
                <a:gd name="f64" fmla="*/ f59 f0 1"/>
                <a:gd name="f65" fmla="+- f63 0 f62"/>
                <a:gd name="f66" fmla="*/ f64 1 f2"/>
                <a:gd name="f67" fmla="*/ f65 1 1135944"/>
                <a:gd name="f68" fmla="*/ 849967 f65 1"/>
                <a:gd name="f69" fmla="*/ 287706 f65 1"/>
                <a:gd name="f70" fmla="*/ 1017557 f65 1"/>
                <a:gd name="f71" fmla="*/ 237197 f65 1"/>
                <a:gd name="f72" fmla="*/ 1079224 f65 1"/>
                <a:gd name="f73" fmla="*/ 344008 f65 1"/>
                <a:gd name="f74" fmla="*/ 951687 f65 1"/>
                <a:gd name="f75" fmla="*/ 463891 f65 1"/>
                <a:gd name="f76" fmla="*/ 672054 f65 1"/>
                <a:gd name="f77" fmla="*/ 791936 f65 1"/>
                <a:gd name="f78" fmla="*/ 898747 f65 1"/>
                <a:gd name="f79" fmla="*/ 848238 f65 1"/>
                <a:gd name="f80" fmla="*/ 669693 f65 1"/>
                <a:gd name="f81" fmla="*/ 952319 f65 1"/>
                <a:gd name="f82" fmla="*/ 629639 f65 1"/>
                <a:gd name="f83" fmla="*/ 1122711 f65 1"/>
                <a:gd name="f84" fmla="*/ 506305 f65 1"/>
                <a:gd name="f85" fmla="*/ 466252 f65 1"/>
                <a:gd name="f86" fmla="*/ 952320 f65 1"/>
                <a:gd name="f87" fmla="*/ 285978 f65 1"/>
                <a:gd name="f88" fmla="*/ 848239 f65 1"/>
                <a:gd name="f89" fmla="*/ 118387 f65 1"/>
                <a:gd name="f90" fmla="*/ 56720 f65 1"/>
                <a:gd name="f91" fmla="*/ 184257 f65 1"/>
                <a:gd name="f92" fmla="*/ 672053 f65 1"/>
                <a:gd name="f93" fmla="*/ 463890 f65 1"/>
                <a:gd name="f94" fmla="*/ 285977 f65 1"/>
                <a:gd name="f95" fmla="*/ 466251 f65 1"/>
                <a:gd name="f96" fmla="*/ 183625 f65 1"/>
                <a:gd name="f97" fmla="*/ 13233 f65 1"/>
                <a:gd name="f98" fmla="*/ 669692 f65 1"/>
                <a:gd name="f99" fmla="*/ 183624 f65 1"/>
                <a:gd name="f100" fmla="*/ 849966 f65 1"/>
                <a:gd name="f101" fmla="*/ 287705 f65 1"/>
                <a:gd name="f102" fmla="+- f66 0 f1"/>
                <a:gd name="f103" fmla="*/ f68 1 1135944"/>
                <a:gd name="f104" fmla="*/ f69 1 1135944"/>
                <a:gd name="f105" fmla="*/ f70 1 1135944"/>
                <a:gd name="f106" fmla="*/ f71 1 1135944"/>
                <a:gd name="f107" fmla="*/ f72 1 1135944"/>
                <a:gd name="f108" fmla="*/ f73 1 1135944"/>
                <a:gd name="f109" fmla="*/ f74 1 1135944"/>
                <a:gd name="f110" fmla="*/ f75 1 1135944"/>
                <a:gd name="f111" fmla="*/ f76 1 1135944"/>
                <a:gd name="f112" fmla="*/ f77 1 1135944"/>
                <a:gd name="f113" fmla="*/ f78 1 1135944"/>
                <a:gd name="f114" fmla="*/ f79 1 1135944"/>
                <a:gd name="f115" fmla="*/ f80 1 1135944"/>
                <a:gd name="f116" fmla="*/ f81 1 1135944"/>
                <a:gd name="f117" fmla="*/ f82 1 1135944"/>
                <a:gd name="f118" fmla="*/ f83 1 1135944"/>
                <a:gd name="f119" fmla="*/ f84 1 1135944"/>
                <a:gd name="f120" fmla="*/ f85 1 1135944"/>
                <a:gd name="f121" fmla="*/ f86 1 1135944"/>
                <a:gd name="f122" fmla="*/ f87 1 1135944"/>
                <a:gd name="f123" fmla="*/ f88 1 1135944"/>
                <a:gd name="f124" fmla="*/ f89 1 1135944"/>
                <a:gd name="f125" fmla="*/ f90 1 1135944"/>
                <a:gd name="f126" fmla="*/ f91 1 1135944"/>
                <a:gd name="f127" fmla="*/ f92 1 1135944"/>
                <a:gd name="f128" fmla="*/ f93 1 1135944"/>
                <a:gd name="f129" fmla="*/ f94 1 1135944"/>
                <a:gd name="f130" fmla="*/ f95 1 1135944"/>
                <a:gd name="f131" fmla="*/ f96 1 1135944"/>
                <a:gd name="f132" fmla="*/ f97 1 1135944"/>
                <a:gd name="f133" fmla="*/ f98 1 1135944"/>
                <a:gd name="f134" fmla="*/ f99 1 1135944"/>
                <a:gd name="f135" fmla="*/ f100 1 1135944"/>
                <a:gd name="f136" fmla="*/ f101 1 1135944"/>
                <a:gd name="f137" fmla="*/ f62 1 f67"/>
                <a:gd name="f138" fmla="*/ f63 1 f67"/>
                <a:gd name="f139" fmla="*/ f103 1 f67"/>
                <a:gd name="f140" fmla="*/ f104 1 f67"/>
                <a:gd name="f141" fmla="*/ f105 1 f67"/>
                <a:gd name="f142" fmla="*/ f106 1 f67"/>
                <a:gd name="f143" fmla="*/ f107 1 f67"/>
                <a:gd name="f144" fmla="*/ f108 1 f67"/>
                <a:gd name="f145" fmla="*/ f109 1 f67"/>
                <a:gd name="f146" fmla="*/ f110 1 f67"/>
                <a:gd name="f147" fmla="*/ f111 1 f67"/>
                <a:gd name="f148" fmla="*/ f112 1 f67"/>
                <a:gd name="f149" fmla="*/ f113 1 f67"/>
                <a:gd name="f150" fmla="*/ f114 1 f67"/>
                <a:gd name="f151" fmla="*/ f115 1 f67"/>
                <a:gd name="f152" fmla="*/ f116 1 f67"/>
                <a:gd name="f153" fmla="*/ f117 1 f67"/>
                <a:gd name="f154" fmla="*/ f118 1 f67"/>
                <a:gd name="f155" fmla="*/ f119 1 f67"/>
                <a:gd name="f156" fmla="*/ f120 1 f67"/>
                <a:gd name="f157" fmla="*/ f121 1 f67"/>
                <a:gd name="f158" fmla="*/ f122 1 f67"/>
                <a:gd name="f159" fmla="*/ f123 1 f67"/>
                <a:gd name="f160" fmla="*/ f124 1 f67"/>
                <a:gd name="f161" fmla="*/ f125 1 f67"/>
                <a:gd name="f162" fmla="*/ f126 1 f67"/>
                <a:gd name="f163" fmla="*/ f127 1 f67"/>
                <a:gd name="f164" fmla="*/ f128 1 f67"/>
                <a:gd name="f165" fmla="*/ f129 1 f67"/>
                <a:gd name="f166" fmla="*/ f130 1 f67"/>
                <a:gd name="f167" fmla="*/ f131 1 f67"/>
                <a:gd name="f168" fmla="*/ f132 1 f67"/>
                <a:gd name="f169" fmla="*/ f133 1 f67"/>
                <a:gd name="f170" fmla="*/ f134 1 f67"/>
                <a:gd name="f171" fmla="*/ f135 1 f67"/>
                <a:gd name="f172" fmla="*/ f136 1 f67"/>
                <a:gd name="f173" fmla="*/ f137 f60 1"/>
                <a:gd name="f174" fmla="*/ f138 f60 1"/>
                <a:gd name="f175" fmla="*/ f138 f61 1"/>
                <a:gd name="f176" fmla="*/ f137 f61 1"/>
                <a:gd name="f177" fmla="*/ f139 f60 1"/>
                <a:gd name="f178" fmla="*/ f140 f61 1"/>
                <a:gd name="f179" fmla="*/ f141 f60 1"/>
                <a:gd name="f180" fmla="*/ f142 f61 1"/>
                <a:gd name="f181" fmla="*/ f143 f60 1"/>
                <a:gd name="f182" fmla="*/ f144 f61 1"/>
                <a:gd name="f183" fmla="*/ f145 f60 1"/>
                <a:gd name="f184" fmla="*/ f146 f61 1"/>
                <a:gd name="f185" fmla="*/ f147 f61 1"/>
                <a:gd name="f186" fmla="*/ f148 f61 1"/>
                <a:gd name="f187" fmla="*/ f149 f61 1"/>
                <a:gd name="f188" fmla="*/ f150 f61 1"/>
                <a:gd name="f189" fmla="*/ f151 f60 1"/>
                <a:gd name="f190" fmla="*/ f152 f61 1"/>
                <a:gd name="f191" fmla="*/ f153 f60 1"/>
                <a:gd name="f192" fmla="*/ f154 f61 1"/>
                <a:gd name="f193" fmla="*/ f155 f60 1"/>
                <a:gd name="f194" fmla="*/ f156 f60 1"/>
                <a:gd name="f195" fmla="*/ f157 f61 1"/>
                <a:gd name="f196" fmla="*/ f158 f60 1"/>
                <a:gd name="f197" fmla="*/ f159 f61 1"/>
                <a:gd name="f198" fmla="*/ f160 f60 1"/>
                <a:gd name="f199" fmla="*/ f161 f60 1"/>
                <a:gd name="f200" fmla="*/ f162 f60 1"/>
                <a:gd name="f201" fmla="*/ f163 f61 1"/>
                <a:gd name="f202" fmla="*/ f164 f61 1"/>
                <a:gd name="f203" fmla="*/ f165 f60 1"/>
                <a:gd name="f204" fmla="*/ f166 f60 1"/>
                <a:gd name="f205" fmla="*/ f167 f61 1"/>
                <a:gd name="f206" fmla="*/ f168 f61 1"/>
                <a:gd name="f207" fmla="*/ f169 f60 1"/>
                <a:gd name="f208" fmla="*/ f170 f61 1"/>
                <a:gd name="f209" fmla="*/ f171 f60 1"/>
                <a:gd name="f210" fmla="*/ f172 f6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02">
                  <a:pos x="f177" y="f178"/>
                </a:cxn>
                <a:cxn ang="f102">
                  <a:pos x="f179" y="f180"/>
                </a:cxn>
                <a:cxn ang="f102">
                  <a:pos x="f181" y="f182"/>
                </a:cxn>
                <a:cxn ang="f102">
                  <a:pos x="f183" y="f184"/>
                </a:cxn>
                <a:cxn ang="f102">
                  <a:pos x="f183" y="f185"/>
                </a:cxn>
                <a:cxn ang="f102">
                  <a:pos x="f181" y="f186"/>
                </a:cxn>
                <a:cxn ang="f102">
                  <a:pos x="f179" y="f187"/>
                </a:cxn>
                <a:cxn ang="f102">
                  <a:pos x="f177" y="f188"/>
                </a:cxn>
                <a:cxn ang="f102">
                  <a:pos x="f189" y="f190"/>
                </a:cxn>
                <a:cxn ang="f102">
                  <a:pos x="f191" y="f192"/>
                </a:cxn>
                <a:cxn ang="f102">
                  <a:pos x="f193" y="f192"/>
                </a:cxn>
                <a:cxn ang="f102">
                  <a:pos x="f194" y="f195"/>
                </a:cxn>
                <a:cxn ang="f102">
                  <a:pos x="f196" y="f197"/>
                </a:cxn>
                <a:cxn ang="f102">
                  <a:pos x="f198" y="f187"/>
                </a:cxn>
                <a:cxn ang="f102">
                  <a:pos x="f199" y="f186"/>
                </a:cxn>
                <a:cxn ang="f102">
                  <a:pos x="f200" y="f201"/>
                </a:cxn>
                <a:cxn ang="f102">
                  <a:pos x="f200" y="f202"/>
                </a:cxn>
                <a:cxn ang="f102">
                  <a:pos x="f199" y="f182"/>
                </a:cxn>
                <a:cxn ang="f102">
                  <a:pos x="f198" y="f180"/>
                </a:cxn>
                <a:cxn ang="f102">
                  <a:pos x="f203" y="f178"/>
                </a:cxn>
                <a:cxn ang="f102">
                  <a:pos x="f204" y="f205"/>
                </a:cxn>
                <a:cxn ang="f102">
                  <a:pos x="f193" y="f206"/>
                </a:cxn>
                <a:cxn ang="f102">
                  <a:pos x="f191" y="f206"/>
                </a:cxn>
                <a:cxn ang="f102">
                  <a:pos x="f207" y="f208"/>
                </a:cxn>
                <a:cxn ang="f102">
                  <a:pos x="f209" y="f210"/>
                </a:cxn>
                <a:cxn ang="f102">
                  <a:pos x="f177" y="f178"/>
                </a:cxn>
              </a:cxnLst>
              <a:rect l="f173" t="f176" r="f174" b="f175"/>
              <a:pathLst>
                <a:path w="1135944" h="1135944">
                  <a:moveTo>
                    <a:pt x="f7" y="f8"/>
                  </a:moveTo>
                  <a:lnTo>
                    <a:pt x="f9" y="f10"/>
                  </a:lnTo>
                  <a:lnTo>
                    <a:pt x="f11" y="f12"/>
                  </a:lnTo>
                  <a:lnTo>
                    <a:pt x="f13" y="f14"/>
                  </a:lnTo>
                  <a:cubicBezTo>
                    <a:pt x="f15" y="f16"/>
                    <a:pt x="f17" y="f18"/>
                    <a:pt x="f19" y="f20"/>
                  </a:cubicBezTo>
                  <a:lnTo>
                    <a:pt x="f21" y="f22"/>
                  </a:lnTo>
                  <a:lnTo>
                    <a:pt x="f23" y="f24"/>
                  </a:lnTo>
                  <a:lnTo>
                    <a:pt x="f25" y="f26"/>
                  </a:lnTo>
                  <a:cubicBezTo>
                    <a:pt x="f27" y="f28"/>
                    <a:pt x="f29" y="f27"/>
                    <a:pt x="f30" y="f31"/>
                  </a:cubicBezTo>
                  <a:lnTo>
                    <a:pt x="f24" y="f23"/>
                  </a:lnTo>
                  <a:lnTo>
                    <a:pt x="f22" y="f32"/>
                  </a:lnTo>
                  <a:lnTo>
                    <a:pt x="f20" y="f33"/>
                  </a:lnTo>
                  <a:cubicBezTo>
                    <a:pt x="f34" y="f17"/>
                    <a:pt x="f16" y="f15"/>
                    <a:pt x="f35" y="f36"/>
                  </a:cubicBezTo>
                  <a:lnTo>
                    <a:pt x="f12" y="f11"/>
                  </a:lnTo>
                  <a:lnTo>
                    <a:pt x="f10" y="f9"/>
                  </a:lnTo>
                  <a:lnTo>
                    <a:pt x="f8" y="f7"/>
                  </a:lnTo>
                  <a:cubicBezTo>
                    <a:pt x="f37" y="f38"/>
                    <a:pt x="f39" y="f40"/>
                    <a:pt x="f41" y="f42"/>
                  </a:cubicBezTo>
                  <a:lnTo>
                    <a:pt x="f43" y="f44"/>
                  </a:lnTo>
                  <a:lnTo>
                    <a:pt x="f45" y="f46"/>
                  </a:lnTo>
                  <a:lnTo>
                    <a:pt x="f47" y="f48"/>
                  </a:lnTo>
                  <a:cubicBezTo>
                    <a:pt x="f49" y="f50"/>
                    <a:pt x="f51" y="f49"/>
                    <a:pt x="f52" y="f53"/>
                  </a:cubicBezTo>
                  <a:lnTo>
                    <a:pt x="f46" y="f45"/>
                  </a:lnTo>
                  <a:lnTo>
                    <a:pt x="f44" y="f54"/>
                  </a:lnTo>
                  <a:lnTo>
                    <a:pt x="f42" y="f55"/>
                  </a:lnTo>
                  <a:cubicBezTo>
                    <a:pt x="f56" y="f39"/>
                    <a:pt x="f38" y="f37"/>
                    <a:pt x="f57" y="f58"/>
                  </a:cubicBezTo>
                  <a:lnTo>
                    <a:pt x="f7" y="f8"/>
                  </a:lnTo>
                  <a:close/>
                </a:path>
              </a:pathLst>
            </a:custGeom>
            <a:solidFill>
              <a:srgbClr val="052F61"/>
            </a:solidFill>
            <a:ln w="15873" cap="rnd">
              <a:solidFill>
                <a:srgbClr val="FFFFFF"/>
              </a:solidFill>
              <a:prstDash val="solid"/>
            </a:ln>
          </p:spPr>
          <p:txBody>
            <a:bodyPr vert="horz" wrap="square" lIns="388226" tIns="388226" rIns="388226" bIns="388226" anchor="ctr" anchorCtr="1" compatLnSpc="1">
              <a:noAutofit/>
            </a:bodyPr>
            <a:lstStyle/>
            <a:p>
              <a:pPr marL="0" marR="0" lvl="0" indent="0" algn="ctr" defTabSz="40005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IE" sz="900" b="0" i="0" u="none" strike="noStrike" kern="1200" cap="none" spc="0" baseline="0">
                  <a:solidFill>
                    <a:srgbClr val="FFFFFF"/>
                  </a:solidFill>
                  <a:uFillTx/>
                  <a:latin typeface="Century Gothic"/>
                </a:rPr>
                <a:t>FP7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9850611" y="1281668"/>
              <a:ext cx="2040492" cy="204049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40489"/>
                <a:gd name="f7" fmla="+- 0 0 8103301"/>
                <a:gd name="f8" fmla="val 951976"/>
                <a:gd name="f9" fmla="val 66215"/>
                <a:gd name="f10" fmla="val 956469"/>
                <a:gd name="f11" fmla="val 15954421"/>
                <a:gd name="f12" fmla="val 8134942"/>
                <a:gd name="f13" fmla="val 1780718"/>
                <a:gd name="f14" fmla="val 1699812"/>
                <a:gd name="f15" fmla="val 1648892"/>
                <a:gd name="f16" fmla="val 1676330"/>
                <a:gd name="f17" fmla="val 1626306"/>
                <a:gd name="f18" fmla="val 1538660"/>
                <a:gd name="f19" fmla="val 1670296"/>
                <a:gd name="f20" fmla="val 1584570"/>
                <a:gd name="f21" fmla="val 860831"/>
                <a:gd name="f22" fmla="val 2457722"/>
                <a:gd name="f23" fmla="+- 0 0 -265"/>
                <a:gd name="f24" fmla="+- 0 0 -136"/>
                <a:gd name="f25" fmla="+- 0 0 -226"/>
                <a:gd name="f26" fmla="+- 0 0 -316"/>
                <a:gd name="f27" fmla="*/ f3 1 2040489"/>
                <a:gd name="f28" fmla="*/ f4 1 2040489"/>
                <a:gd name="f29" fmla="val f5"/>
                <a:gd name="f30" fmla="val f6"/>
                <a:gd name="f31" fmla="*/ f23 f0 1"/>
                <a:gd name="f32" fmla="*/ f24 f0 1"/>
                <a:gd name="f33" fmla="*/ f25 f0 1"/>
                <a:gd name="f34" fmla="*/ f26 f0 1"/>
                <a:gd name="f35" fmla="+- f30 0 f29"/>
                <a:gd name="f36" fmla="*/ f31 1 f2"/>
                <a:gd name="f37" fmla="*/ f32 1 f2"/>
                <a:gd name="f38" fmla="*/ f33 1 f2"/>
                <a:gd name="f39" fmla="*/ f34 1 f2"/>
                <a:gd name="f40" fmla="*/ f35 1 2040489"/>
                <a:gd name="f41" fmla="+- f36 0 f1"/>
                <a:gd name="f42" fmla="+- f37 0 f1"/>
                <a:gd name="f43" fmla="+- f38 0 f1"/>
                <a:gd name="f44" fmla="+- f39 0 f1"/>
                <a:gd name="f45" fmla="*/ 955389 1 f40"/>
                <a:gd name="f46" fmla="*/ 113912 1 f40"/>
                <a:gd name="f47" fmla="*/ 1780718 1 f40"/>
                <a:gd name="f48" fmla="*/ 1699812 1 f40"/>
                <a:gd name="f49" fmla="*/ 1648892 1 f40"/>
                <a:gd name="f50" fmla="*/ 1676330 1 f40"/>
                <a:gd name="f51" fmla="*/ 1626306 1 f40"/>
                <a:gd name="f52" fmla="*/ 1538660 1 f40"/>
                <a:gd name="f53" fmla="*/ 343919 1 f40"/>
                <a:gd name="f54" fmla="*/ 1696570 1 f40"/>
                <a:gd name="f55" fmla="*/ f53 f27 1"/>
                <a:gd name="f56" fmla="*/ f54 f27 1"/>
                <a:gd name="f57" fmla="*/ f54 f28 1"/>
                <a:gd name="f58" fmla="*/ f53 f28 1"/>
                <a:gd name="f59" fmla="*/ f45 f27 1"/>
                <a:gd name="f60" fmla="*/ f46 f28 1"/>
                <a:gd name="f61" fmla="*/ f47 f27 1"/>
                <a:gd name="f62" fmla="*/ f48 f28 1"/>
                <a:gd name="f63" fmla="*/ f49 f27 1"/>
                <a:gd name="f64" fmla="*/ f50 f28 1"/>
                <a:gd name="f65" fmla="*/ f51 f27 1"/>
                <a:gd name="f66" fmla="*/ f52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59" y="f60"/>
                </a:cxn>
                <a:cxn ang="f42">
                  <a:pos x="f61" y="f62"/>
                </a:cxn>
                <a:cxn ang="f43">
                  <a:pos x="f63" y="f64"/>
                </a:cxn>
                <a:cxn ang="f44">
                  <a:pos x="f65" y="f66"/>
                </a:cxn>
              </a:cxnLst>
              <a:rect l="f55" t="f58" r="f56" b="f57"/>
              <a:pathLst>
                <a:path w="2040489" h="2040489">
                  <a:moveTo>
                    <a:pt x="f8" y="f9"/>
                  </a:moveTo>
                  <a:arcTo wR="f10" hR="f10" stAng="f11" swAng="f12"/>
                  <a:lnTo>
                    <a:pt x="f13" y="f14"/>
                  </a:lnTo>
                  <a:lnTo>
                    <a:pt x="f15" y="f16"/>
                  </a:lnTo>
                  <a:lnTo>
                    <a:pt x="f17" y="f18"/>
                  </a:lnTo>
                  <a:lnTo>
                    <a:pt x="f19" y="f20"/>
                  </a:lnTo>
                  <a:arcTo wR="f21" hR="f21" stAng="f22" swAng="f7"/>
                  <a:close/>
                </a:path>
              </a:pathLst>
            </a:custGeom>
            <a:solidFill>
              <a:srgbClr val="AAADB7"/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8854034" y="886785"/>
              <a:ext cx="1482544" cy="148254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482542"/>
                <a:gd name="f7" fmla="+- 0 0 4313128"/>
                <a:gd name="f8" fmla="val 479782"/>
                <a:gd name="f9" fmla="val 116260"/>
                <a:gd name="f10" fmla="val 516700"/>
                <a:gd name="f11" fmla="val 204502"/>
                <a:gd name="f12" fmla="val 581853"/>
                <a:gd name="f13" fmla="val 14837806"/>
                <a:gd name="f14" fmla="val 223173"/>
                <a:gd name="f15" fmla="val 774272"/>
                <a:gd name="f16" fmla="val 126157"/>
                <a:gd name="f17" fmla="val 875926"/>
                <a:gd name="f18" fmla="val 5154"/>
                <a:gd name="f19" fmla="val 821999"/>
                <a:gd name="f20" fmla="val 67102"/>
                <a:gd name="f21" fmla="val 808438"/>
                <a:gd name="f22" fmla="val 677507"/>
                <a:gd name="f23" fmla="val 10458627"/>
                <a:gd name="f24" fmla="val 4379179"/>
                <a:gd name="f25" fmla="+- 0 0 -427"/>
                <a:gd name="f26" fmla="+- 0 0 -257"/>
                <a:gd name="f27" fmla="+- 0 0 -167"/>
                <a:gd name="f28" fmla="+- 0 0 -437"/>
                <a:gd name="f29" fmla="*/ f3 1 1482542"/>
                <a:gd name="f30" fmla="*/ f4 1 1482542"/>
                <a:gd name="f31" fmla="val f5"/>
                <a:gd name="f32" fmla="val f6"/>
                <a:gd name="f33" fmla="*/ f25 f0 1"/>
                <a:gd name="f34" fmla="*/ f26 f0 1"/>
                <a:gd name="f35" fmla="*/ f27 f0 1"/>
                <a:gd name="f36" fmla="*/ f28 f0 1"/>
                <a:gd name="f37" fmla="+- f32 0 f31"/>
                <a:gd name="f38" fmla="*/ f33 1 f2"/>
                <a:gd name="f39" fmla="*/ f34 1 f2"/>
                <a:gd name="f40" fmla="*/ f35 1 f2"/>
                <a:gd name="f41" fmla="*/ f36 1 f2"/>
                <a:gd name="f42" fmla="*/ f37 1 1482542"/>
                <a:gd name="f43" fmla="+- f38 0 f1"/>
                <a:gd name="f44" fmla="+- f39 0 f1"/>
                <a:gd name="f45" fmla="+- f40 0 f1"/>
                <a:gd name="f46" fmla="+- f41 0 f1"/>
                <a:gd name="f47" fmla="*/ 498241 1 f42"/>
                <a:gd name="f48" fmla="*/ 160381 1 f42"/>
                <a:gd name="f49" fmla="*/ 5154 1 f42"/>
                <a:gd name="f50" fmla="*/ 821999 1 f42"/>
                <a:gd name="f51" fmla="*/ 126157 1 f42"/>
                <a:gd name="f52" fmla="*/ 875926 1 f42"/>
                <a:gd name="f53" fmla="*/ 223173 1 f42"/>
                <a:gd name="f54" fmla="*/ 774272 1 f42"/>
                <a:gd name="f55" fmla="*/ 262201 1 f42"/>
                <a:gd name="f56" fmla="*/ 1220341 1 f42"/>
                <a:gd name="f57" fmla="*/ f55 f29 1"/>
                <a:gd name="f58" fmla="*/ f56 f29 1"/>
                <a:gd name="f59" fmla="*/ f56 f30 1"/>
                <a:gd name="f60" fmla="*/ f55 f30 1"/>
                <a:gd name="f61" fmla="*/ f47 f29 1"/>
                <a:gd name="f62" fmla="*/ f48 f30 1"/>
                <a:gd name="f63" fmla="*/ f49 f29 1"/>
                <a:gd name="f64" fmla="*/ f50 f30 1"/>
                <a:gd name="f65" fmla="*/ f51 f29 1"/>
                <a:gd name="f66" fmla="*/ f52 f30 1"/>
                <a:gd name="f67" fmla="*/ f53 f29 1"/>
                <a:gd name="f68" fmla="*/ f54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61" y="f62"/>
                </a:cxn>
                <a:cxn ang="f44">
                  <a:pos x="f63" y="f64"/>
                </a:cxn>
                <a:cxn ang="f45">
                  <a:pos x="f65" y="f66"/>
                </a:cxn>
                <a:cxn ang="f46">
                  <a:pos x="f67" y="f68"/>
                </a:cxn>
              </a:cxnLst>
              <a:rect l="f57" t="f60" r="f58" b="f59"/>
              <a:pathLst>
                <a:path w="1482542" h="1482542">
                  <a:moveTo>
                    <a:pt x="f8" y="f9"/>
                  </a:moveTo>
                  <a:lnTo>
                    <a:pt x="f10" y="f11"/>
                  </a:lnTo>
                  <a:arcTo wR="f12" hR="f12" stAng="f13" swAng="f7"/>
                  <a:lnTo>
                    <a:pt x="f14" y="f15"/>
                  </a:lnTo>
                  <a:lnTo>
                    <a:pt x="f16" y="f17"/>
                  </a:lnTo>
                  <a:lnTo>
                    <a:pt x="f18" y="f19"/>
                  </a:lnTo>
                  <a:lnTo>
                    <a:pt x="f20" y="f21"/>
                  </a:lnTo>
                  <a:arcTo wR="f22" hR="f22" stAng="f23" swAng="f24"/>
                  <a:close/>
                </a:path>
              </a:pathLst>
            </a:custGeom>
            <a:solidFill>
              <a:srgbClr val="AAADB7"/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9445971" y="94649"/>
              <a:ext cx="1598480" cy="159848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98479"/>
                <a:gd name="f7" fmla="+- 0 0 2775998"/>
                <a:gd name="f8" fmla="val 66411"/>
                <a:gd name="f9" fmla="val 861588"/>
                <a:gd name="f10" fmla="val 735476"/>
                <a:gd name="f11" fmla="val 10508221"/>
                <a:gd name="f12" fmla="val 2831334"/>
                <a:gd name="f13" fmla="val 213399"/>
                <a:gd name="f14" fmla="val 256499"/>
                <a:gd name="f15" fmla="val 343282"/>
                <a:gd name="f16" fmla="val 284492"/>
                <a:gd name="f17" fmla="val 361382"/>
                <a:gd name="f18" fmla="val 423563"/>
                <a:gd name="f19" fmla="val 319328"/>
                <a:gd name="f20" fmla="val 376086"/>
                <a:gd name="f21" fmla="val 639823"/>
                <a:gd name="f22" fmla="val 13284219"/>
                <a:gd name="f23" fmla="+- 0 0 -175"/>
                <a:gd name="f24" fmla="+- 0 0 -318"/>
                <a:gd name="f25" fmla="+- 0 0 -408"/>
                <a:gd name="f26" fmla="+- 0 0 -498"/>
                <a:gd name="f27" fmla="*/ f3 1 1598479"/>
                <a:gd name="f28" fmla="*/ f4 1 1598479"/>
                <a:gd name="f29" fmla="val f5"/>
                <a:gd name="f30" fmla="val f6"/>
                <a:gd name="f31" fmla="*/ f23 f0 1"/>
                <a:gd name="f32" fmla="*/ f24 f0 1"/>
                <a:gd name="f33" fmla="*/ f25 f0 1"/>
                <a:gd name="f34" fmla="*/ f26 f0 1"/>
                <a:gd name="f35" fmla="+- f30 0 f29"/>
                <a:gd name="f36" fmla="*/ f31 1 f2"/>
                <a:gd name="f37" fmla="*/ f32 1 f2"/>
                <a:gd name="f38" fmla="*/ f33 1 f2"/>
                <a:gd name="f39" fmla="*/ f34 1 f2"/>
                <a:gd name="f40" fmla="*/ f35 1 1598479"/>
                <a:gd name="f41" fmla="+- f36 0 f1"/>
                <a:gd name="f42" fmla="+- f37 0 f1"/>
                <a:gd name="f43" fmla="+- f38 0 f1"/>
                <a:gd name="f44" fmla="+- f39 0 f1"/>
                <a:gd name="f45" fmla="*/ 114065 1 f40"/>
                <a:gd name="f46" fmla="*/ 857534 1 f40"/>
                <a:gd name="f47" fmla="*/ 213399 1 f40"/>
                <a:gd name="f48" fmla="*/ 256499 1 f40"/>
                <a:gd name="f49" fmla="*/ 343282 1 f40"/>
                <a:gd name="f50" fmla="*/ 284492 1 f40"/>
                <a:gd name="f51" fmla="*/ 361382 1 f40"/>
                <a:gd name="f52" fmla="*/ 423563 1 f40"/>
                <a:gd name="f53" fmla="*/ 279179 1 f40"/>
                <a:gd name="f54" fmla="*/ 1319300 1 f40"/>
                <a:gd name="f55" fmla="*/ f53 f27 1"/>
                <a:gd name="f56" fmla="*/ f54 f27 1"/>
                <a:gd name="f57" fmla="*/ f54 f28 1"/>
                <a:gd name="f58" fmla="*/ f53 f28 1"/>
                <a:gd name="f59" fmla="*/ f45 f27 1"/>
                <a:gd name="f60" fmla="*/ f46 f28 1"/>
                <a:gd name="f61" fmla="*/ f47 f27 1"/>
                <a:gd name="f62" fmla="*/ f48 f28 1"/>
                <a:gd name="f63" fmla="*/ f49 f27 1"/>
                <a:gd name="f64" fmla="*/ f50 f28 1"/>
                <a:gd name="f65" fmla="*/ f51 f27 1"/>
                <a:gd name="f66" fmla="*/ f52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59" y="f60"/>
                </a:cxn>
                <a:cxn ang="f42">
                  <a:pos x="f61" y="f62"/>
                </a:cxn>
                <a:cxn ang="f43">
                  <a:pos x="f63" y="f64"/>
                </a:cxn>
                <a:cxn ang="f44">
                  <a:pos x="f65" y="f66"/>
                </a:cxn>
              </a:cxnLst>
              <a:rect l="f55" t="f58" r="f56" b="f57"/>
              <a:pathLst>
                <a:path w="1598479" h="1598479">
                  <a:moveTo>
                    <a:pt x="f8" y="f9"/>
                  </a:moveTo>
                  <a:arcTo wR="f10" hR="f10" stAng="f11" swAng="f12"/>
                  <a:lnTo>
                    <a:pt x="f13" y="f14"/>
                  </a:lnTo>
                  <a:lnTo>
                    <a:pt x="f15" y="f16"/>
                  </a:lnTo>
                  <a:lnTo>
                    <a:pt x="f17" y="f18"/>
                  </a:lnTo>
                  <a:lnTo>
                    <a:pt x="f19" y="f20"/>
                  </a:lnTo>
                  <a:arcTo wR="f21" hR="f21" stAng="f22" swAng="f7"/>
                  <a:close/>
                </a:path>
              </a:pathLst>
            </a:custGeom>
            <a:solidFill>
              <a:srgbClr val="AAADB7"/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20" name="Diagram 5"/>
          <p:cNvGrpSpPr/>
          <p:nvPr/>
        </p:nvGrpSpPr>
        <p:grpSpPr>
          <a:xfrm>
            <a:off x="6866467" y="2618457"/>
            <a:ext cx="2794004" cy="964728"/>
            <a:chOff x="6866467" y="2618457"/>
            <a:chExt cx="2794004" cy="964728"/>
          </a:xfrm>
        </p:grpSpPr>
        <p:sp>
          <p:nvSpPr>
            <p:cNvPr id="21" name="Freeform 20"/>
            <p:cNvSpPr/>
            <p:nvPr/>
          </p:nvSpPr>
          <p:spPr>
            <a:xfrm rot="10191303">
              <a:off x="6866467" y="2700387"/>
              <a:ext cx="2794004" cy="882798"/>
            </a:xfrm>
            <a:custGeom>
              <a:avLst>
                <a:gd name="f0" fmla="val 18188"/>
                <a:gd name="f1" fmla="val 5400"/>
              </a:avLst>
              <a:gdLst>
                <a:gd name="f2" fmla="val 10800000"/>
                <a:gd name="f3" fmla="val 5400000"/>
                <a:gd name="f4" fmla="val 180"/>
                <a:gd name="f5" fmla="val w"/>
                <a:gd name="f6" fmla="val h"/>
                <a:gd name="f7" fmla="val 0"/>
                <a:gd name="f8" fmla="val 21600"/>
                <a:gd name="f9" fmla="val 10800"/>
                <a:gd name="f10" fmla="+- 0 0 0"/>
                <a:gd name="f11" fmla="+- 0 0 180"/>
                <a:gd name="f12" fmla="*/ f5 1 21600"/>
                <a:gd name="f13" fmla="*/ f6 1 21600"/>
                <a:gd name="f14" fmla="pin 0 f0 21600"/>
                <a:gd name="f15" fmla="pin 0 f1 10800"/>
                <a:gd name="f16" fmla="*/ f10 f2 1"/>
                <a:gd name="f17" fmla="*/ f11 f2 1"/>
                <a:gd name="f18" fmla="val f15"/>
                <a:gd name="f19" fmla="val f14"/>
                <a:gd name="f20" fmla="+- 21600 0 f15"/>
                <a:gd name="f21" fmla="*/ f14 f12 1"/>
                <a:gd name="f22" fmla="*/ f15 f13 1"/>
                <a:gd name="f23" fmla="*/ 0 f12 1"/>
                <a:gd name="f24" fmla="*/ 0 f13 1"/>
                <a:gd name="f25" fmla="*/ f16 1 f4"/>
                <a:gd name="f26" fmla="*/ 21600 f13 1"/>
                <a:gd name="f27" fmla="*/ f17 1 f4"/>
                <a:gd name="f28" fmla="+- 21600 0 f19"/>
                <a:gd name="f29" fmla="*/ f20 f13 1"/>
                <a:gd name="f30" fmla="*/ f18 f13 1"/>
                <a:gd name="f31" fmla="*/ f19 f12 1"/>
                <a:gd name="f32" fmla="+- f25 0 f3"/>
                <a:gd name="f33" fmla="+- f27 0 f3"/>
                <a:gd name="f34" fmla="*/ f28 f18 1"/>
                <a:gd name="f35" fmla="*/ f34 1 10800"/>
                <a:gd name="f36" fmla="+- f19 f35 0"/>
                <a:gd name="f37" fmla="*/ f36 f12 1"/>
              </a:gdLst>
              <a:ahLst>
                <a:ahXY gdRefX="f0" minX="f7" maxX="f8" gdRefY="f1" minY="f7" maxY="f9">
                  <a:pos x="f21" y="f22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31" y="f24"/>
                </a:cxn>
                <a:cxn ang="f33">
                  <a:pos x="f31" y="f26"/>
                </a:cxn>
              </a:cxnLst>
              <a:rect l="f23" t="f30" r="f37" b="f29"/>
              <a:pathLst>
                <a:path w="21600" h="21600">
                  <a:moveTo>
                    <a:pt x="f7" y="f18"/>
                  </a:moveTo>
                  <a:lnTo>
                    <a:pt x="f19" y="f18"/>
                  </a:lnTo>
                  <a:lnTo>
                    <a:pt x="f19" y="f7"/>
                  </a:lnTo>
                  <a:lnTo>
                    <a:pt x="f8" y="f9"/>
                  </a:lnTo>
                  <a:lnTo>
                    <a:pt x="f19" y="f8"/>
                  </a:lnTo>
                  <a:lnTo>
                    <a:pt x="f19" y="f20"/>
                  </a:lnTo>
                  <a:lnTo>
                    <a:pt x="f7" y="f20"/>
                  </a:lnTo>
                  <a:close/>
                </a:path>
              </a:pathLst>
            </a:custGeom>
            <a:solidFill>
              <a:srgbClr val="052F61"/>
            </a:solidFill>
            <a:ln w="15873" cap="rnd">
              <a:solidFill>
                <a:srgbClr val="FFFFFF"/>
              </a:solidFill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8731441" y="2618457"/>
              <a:ext cx="683495" cy="44139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83493"/>
                <a:gd name="f7" fmla="val 441400"/>
                <a:gd name="f8" fmla="+- 0 0 -90"/>
                <a:gd name="f9" fmla="*/ f3 1 683493"/>
                <a:gd name="f10" fmla="*/ f4 1 44140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683493"/>
                <a:gd name="f19" fmla="*/ f15 1 441400"/>
                <a:gd name="f20" fmla="*/ 0 f16 1"/>
                <a:gd name="f21" fmla="*/ 0 f15 1"/>
                <a:gd name="f22" fmla="*/ 683493 f16 1"/>
                <a:gd name="f23" fmla="*/ 441400 f15 1"/>
                <a:gd name="f24" fmla="+- f17 0 f1"/>
                <a:gd name="f25" fmla="*/ f20 1 683493"/>
                <a:gd name="f26" fmla="*/ f21 1 441400"/>
                <a:gd name="f27" fmla="*/ f22 1 683493"/>
                <a:gd name="f28" fmla="*/ f23 1 44140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683493" h="44140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rnd">
              <a:noFill/>
              <a:prstDash val="solid"/>
            </a:ln>
          </p:spPr>
          <p:txBody>
            <a:bodyPr vert="horz" wrap="square" lIns="0" tIns="91440" rIns="0" bIns="91440" anchor="ctr" anchorCtr="1" compatLnSpc="1">
              <a:noAutofit/>
            </a:bodyPr>
            <a:lstStyle/>
            <a:p>
              <a:pPr marL="0" marR="0" lvl="0" indent="0" algn="ctr" defTabSz="40005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IE" sz="900" b="0" i="0" u="none" strike="noStrike" kern="1200" cap="none" spc="0" baseline="0">
                  <a:solidFill>
                    <a:srgbClr val="FFFFFF"/>
                  </a:solidFill>
                  <a:uFillTx/>
                  <a:latin typeface="Century Gothic"/>
                </a:rPr>
                <a:t>No Deliverable</a:t>
              </a:r>
            </a:p>
          </p:txBody>
        </p:sp>
        <p:sp>
          <p:nvSpPr>
            <p:cNvPr id="23" name="Freeform 22"/>
            <p:cNvSpPr/>
            <p:nvPr/>
          </p:nvSpPr>
          <p:spPr>
            <a:xfrm>
              <a:off x="7911251" y="2618457"/>
              <a:ext cx="683495" cy="44139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83493"/>
                <a:gd name="f7" fmla="val 441400"/>
                <a:gd name="f8" fmla="+- 0 0 -90"/>
                <a:gd name="f9" fmla="*/ f3 1 683493"/>
                <a:gd name="f10" fmla="*/ f4 1 44140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683493"/>
                <a:gd name="f19" fmla="*/ f15 1 441400"/>
                <a:gd name="f20" fmla="*/ 0 f16 1"/>
                <a:gd name="f21" fmla="*/ 0 f15 1"/>
                <a:gd name="f22" fmla="*/ 683493 f16 1"/>
                <a:gd name="f23" fmla="*/ 441400 f15 1"/>
                <a:gd name="f24" fmla="+- f17 0 f1"/>
                <a:gd name="f25" fmla="*/ f20 1 683493"/>
                <a:gd name="f26" fmla="*/ f21 1 441400"/>
                <a:gd name="f27" fmla="*/ f22 1 683493"/>
                <a:gd name="f28" fmla="*/ f23 1 44140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683493" h="44140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rnd">
              <a:noFill/>
              <a:prstDash val="solid"/>
            </a:ln>
          </p:spPr>
          <p:txBody>
            <a:bodyPr vert="horz" wrap="square" lIns="0" tIns="91440" rIns="0" bIns="91440" anchor="ctr" anchorCtr="1" compatLnSpc="1">
              <a:noAutofit/>
            </a:bodyPr>
            <a:lstStyle/>
            <a:p>
              <a:pPr marL="0" marR="0" lvl="0" indent="0" algn="ctr" defTabSz="40005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IE" sz="900" b="0" i="0" u="none" strike="noStrike" kern="1200" cap="none" spc="0" baseline="0">
                  <a:solidFill>
                    <a:srgbClr val="FFFFFF"/>
                  </a:solidFill>
                  <a:uFillTx/>
                  <a:latin typeface="Century Gothic"/>
                </a:rPr>
                <a:t>2 Years</a:t>
              </a:r>
            </a:p>
          </p:txBody>
        </p:sp>
        <p:sp>
          <p:nvSpPr>
            <p:cNvPr id="24" name="Freeform 23"/>
            <p:cNvSpPr/>
            <p:nvPr/>
          </p:nvSpPr>
          <p:spPr>
            <a:xfrm>
              <a:off x="7091053" y="2618457"/>
              <a:ext cx="683495" cy="44139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83493"/>
                <a:gd name="f7" fmla="val 441400"/>
                <a:gd name="f8" fmla="+- 0 0 -90"/>
                <a:gd name="f9" fmla="*/ f3 1 683493"/>
                <a:gd name="f10" fmla="*/ f4 1 441400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683493"/>
                <a:gd name="f19" fmla="*/ f15 1 441400"/>
                <a:gd name="f20" fmla="*/ 0 f16 1"/>
                <a:gd name="f21" fmla="*/ 0 f15 1"/>
                <a:gd name="f22" fmla="*/ 683493 f16 1"/>
                <a:gd name="f23" fmla="*/ 441400 f15 1"/>
                <a:gd name="f24" fmla="+- f17 0 f1"/>
                <a:gd name="f25" fmla="*/ f20 1 683493"/>
                <a:gd name="f26" fmla="*/ f21 1 441400"/>
                <a:gd name="f27" fmla="*/ f22 1 683493"/>
                <a:gd name="f28" fmla="*/ f23 1 441400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683493" h="44140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rnd">
              <a:noFill/>
              <a:prstDash val="solid"/>
            </a:ln>
          </p:spPr>
          <p:txBody>
            <a:bodyPr vert="horz" wrap="square" lIns="0" tIns="91440" rIns="0" bIns="91440" anchor="ctr" anchorCtr="1" compatLnSpc="1">
              <a:noAutofit/>
            </a:bodyPr>
            <a:lstStyle/>
            <a:p>
              <a:pPr marL="0" marR="0" lvl="0" indent="0" algn="ctr" defTabSz="40005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IE" sz="900" b="0" i="0" u="none" strike="noStrike" kern="1200" cap="none" spc="0" baseline="0">
                  <a:solidFill>
                    <a:srgbClr val="FFFFFF"/>
                  </a:solidFill>
                  <a:uFillTx/>
                  <a:latin typeface="Century Gothic"/>
                </a:rPr>
                <a:t>LOST</a:t>
              </a:r>
            </a:p>
          </p:txBody>
        </p:sp>
      </p:grpSp>
      <p:grpSp>
        <p:nvGrpSpPr>
          <p:cNvPr id="25" name="Diagram 7"/>
          <p:cNvGrpSpPr/>
          <p:nvPr/>
        </p:nvGrpSpPr>
        <p:grpSpPr>
          <a:xfrm>
            <a:off x="2032648" y="4120441"/>
            <a:ext cx="8555683" cy="1126065"/>
            <a:chOff x="2032648" y="4120441"/>
            <a:chExt cx="8555683" cy="1126065"/>
          </a:xfrm>
        </p:grpSpPr>
        <p:sp>
          <p:nvSpPr>
            <p:cNvPr id="26" name="Freeform 25"/>
            <p:cNvSpPr/>
            <p:nvPr/>
          </p:nvSpPr>
          <p:spPr>
            <a:xfrm rot="16200004">
              <a:off x="2863051" y="3290038"/>
              <a:ext cx="1126065" cy="278687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786867"/>
                <a:gd name="f7" fmla="val 1126066"/>
                <a:gd name="f8" fmla="val 2647523"/>
                <a:gd name="f9" fmla="val 2724479"/>
                <a:gd name="f10" fmla="val 2786866"/>
                <a:gd name="f11" fmla="val 10186"/>
                <a:gd name="f12" fmla="val 22750"/>
                <a:gd name="f13" fmla="val 1103316"/>
                <a:gd name="f14" fmla="val 1115880"/>
                <a:gd name="f15" fmla="val 139344"/>
                <a:gd name="f16" fmla="val 62388"/>
                <a:gd name="f17" fmla="val 1"/>
                <a:gd name="f18" fmla="+- 0 0 -90"/>
                <a:gd name="f19" fmla="*/ f3 1 2786867"/>
                <a:gd name="f20" fmla="*/ f4 1 1126066"/>
                <a:gd name="f21" fmla="val f5"/>
                <a:gd name="f22" fmla="val f6"/>
                <a:gd name="f23" fmla="val f7"/>
                <a:gd name="f24" fmla="*/ f18 f0 1"/>
                <a:gd name="f25" fmla="+- f23 0 f21"/>
                <a:gd name="f26" fmla="+- f22 0 f21"/>
                <a:gd name="f27" fmla="*/ f24 1 f2"/>
                <a:gd name="f28" fmla="*/ f26 1 2786867"/>
                <a:gd name="f29" fmla="*/ f25 1 1126066"/>
                <a:gd name="f30" fmla="*/ 0 f26 1"/>
                <a:gd name="f31" fmla="*/ 56303 f25 1"/>
                <a:gd name="f32" fmla="*/ 56303 f26 1"/>
                <a:gd name="f33" fmla="*/ 0 f25 1"/>
                <a:gd name="f34" fmla="*/ 2730564 f26 1"/>
                <a:gd name="f35" fmla="*/ 2786867 f26 1"/>
                <a:gd name="f36" fmla="*/ 1069763 f25 1"/>
                <a:gd name="f37" fmla="*/ 1126066 f25 1"/>
                <a:gd name="f38" fmla="+- f27 0 f1"/>
                <a:gd name="f39" fmla="*/ f30 1 2786867"/>
                <a:gd name="f40" fmla="*/ f31 1 1126066"/>
                <a:gd name="f41" fmla="*/ f32 1 2786867"/>
                <a:gd name="f42" fmla="*/ f33 1 1126066"/>
                <a:gd name="f43" fmla="*/ f34 1 2786867"/>
                <a:gd name="f44" fmla="*/ f35 1 2786867"/>
                <a:gd name="f45" fmla="*/ f36 1 1126066"/>
                <a:gd name="f46" fmla="*/ f37 1 1126066"/>
                <a:gd name="f47" fmla="*/ f21 1 f28"/>
                <a:gd name="f48" fmla="*/ f22 1 f28"/>
                <a:gd name="f49" fmla="*/ f21 1 f29"/>
                <a:gd name="f50" fmla="*/ f23 1 f29"/>
                <a:gd name="f51" fmla="*/ f39 1 f28"/>
                <a:gd name="f52" fmla="*/ f40 1 f29"/>
                <a:gd name="f53" fmla="*/ f41 1 f28"/>
                <a:gd name="f54" fmla="*/ f42 1 f29"/>
                <a:gd name="f55" fmla="*/ f43 1 f28"/>
                <a:gd name="f56" fmla="*/ f44 1 f28"/>
                <a:gd name="f57" fmla="*/ f45 1 f29"/>
                <a:gd name="f58" fmla="*/ f46 1 f29"/>
                <a:gd name="f59" fmla="*/ f47 f19 1"/>
                <a:gd name="f60" fmla="*/ f48 f19 1"/>
                <a:gd name="f61" fmla="*/ f50 f20 1"/>
                <a:gd name="f62" fmla="*/ f49 f20 1"/>
                <a:gd name="f63" fmla="*/ f51 f19 1"/>
                <a:gd name="f64" fmla="*/ f52 f20 1"/>
                <a:gd name="f65" fmla="*/ f53 f19 1"/>
                <a:gd name="f66" fmla="*/ f54 f20 1"/>
                <a:gd name="f67" fmla="*/ f55 f19 1"/>
                <a:gd name="f68" fmla="*/ f56 f19 1"/>
                <a:gd name="f69" fmla="*/ f57 f20 1"/>
                <a:gd name="f70" fmla="*/ f58 f2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8">
                  <a:pos x="f63" y="f64"/>
                </a:cxn>
                <a:cxn ang="f38">
                  <a:pos x="f65" y="f66"/>
                </a:cxn>
                <a:cxn ang="f38">
                  <a:pos x="f67" y="f66"/>
                </a:cxn>
                <a:cxn ang="f38">
                  <a:pos x="f68" y="f64"/>
                </a:cxn>
                <a:cxn ang="f38">
                  <a:pos x="f68" y="f69"/>
                </a:cxn>
                <a:cxn ang="f38">
                  <a:pos x="f67" y="f70"/>
                </a:cxn>
                <a:cxn ang="f38">
                  <a:pos x="f65" y="f70"/>
                </a:cxn>
                <a:cxn ang="f38">
                  <a:pos x="f63" y="f69"/>
                </a:cxn>
                <a:cxn ang="f38">
                  <a:pos x="f63" y="f64"/>
                </a:cxn>
              </a:cxnLst>
              <a:rect l="f59" t="f62" r="f60" b="f61"/>
              <a:pathLst>
                <a:path w="2786867" h="1126066">
                  <a:moveTo>
                    <a:pt x="f8" y="f5"/>
                  </a:moveTo>
                  <a:cubicBezTo>
                    <a:pt x="f9" y="f5"/>
                    <a:pt x="f10" y="f11"/>
                    <a:pt x="f10" y="f12"/>
                  </a:cubicBezTo>
                  <a:lnTo>
                    <a:pt x="f10" y="f13"/>
                  </a:lnTo>
                  <a:cubicBezTo>
                    <a:pt x="f10" y="f14"/>
                    <a:pt x="f9" y="f7"/>
                    <a:pt x="f8" y="f7"/>
                  </a:cubicBezTo>
                  <a:lnTo>
                    <a:pt x="f15" y="f7"/>
                  </a:lnTo>
                  <a:cubicBezTo>
                    <a:pt x="f16" y="f7"/>
                    <a:pt x="f17" y="f14"/>
                    <a:pt x="f17" y="f13"/>
                  </a:cubicBezTo>
                  <a:lnTo>
                    <a:pt x="f17" y="f12"/>
                  </a:lnTo>
                  <a:cubicBezTo>
                    <a:pt x="f17" y="f11"/>
                    <a:pt x="f16" y="f5"/>
                    <a:pt x="f15" y="f5"/>
                  </a:cubicBezTo>
                  <a:lnTo>
                    <a:pt x="f8" y="f5"/>
                  </a:lnTo>
                  <a:close/>
                </a:path>
              </a:pathLst>
            </a:custGeom>
            <a:solidFill>
              <a:srgbClr val="052F61"/>
            </a:solidFill>
            <a:ln w="15873" cap="rnd">
              <a:solidFill>
                <a:srgbClr val="FFFFFF"/>
              </a:solidFill>
              <a:prstDash val="solid"/>
            </a:ln>
          </p:spPr>
          <p:txBody>
            <a:bodyPr vert="horz" wrap="square" lIns="202695" tIns="106299" rIns="137790" bIns="2229490" anchor="t" anchorCtr="0" compatLnSpc="1">
              <a:noAutofit/>
            </a:bodyPr>
            <a:lstStyle/>
            <a:p>
              <a:pPr marL="0" marR="0" lvl="0" indent="0" algn="r" defTabSz="137794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3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IE" sz="3100" b="0" i="0" u="none" strike="noStrike" kern="1200" cap="none" spc="0" baseline="0">
                  <a:solidFill>
                    <a:srgbClr val="FFFFFF"/>
                  </a:solidFill>
                  <a:uFillTx/>
                  <a:latin typeface="Century Gothic"/>
                </a:rPr>
                <a:t>1</a:t>
              </a:r>
            </a:p>
          </p:txBody>
        </p:sp>
        <p:sp>
          <p:nvSpPr>
            <p:cNvPr id="27" name="Freeform 26"/>
            <p:cNvSpPr/>
            <p:nvPr/>
          </p:nvSpPr>
          <p:spPr>
            <a:xfrm>
              <a:off x="2590019" y="4120441"/>
              <a:ext cx="2076218" cy="112606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76216"/>
                <a:gd name="f7" fmla="val 1126066"/>
                <a:gd name="f8" fmla="+- 0 0 -90"/>
                <a:gd name="f9" fmla="*/ f3 1 2076216"/>
                <a:gd name="f10" fmla="*/ f4 1 1126066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2076216"/>
                <a:gd name="f19" fmla="*/ f15 1 1126066"/>
                <a:gd name="f20" fmla="*/ 0 f16 1"/>
                <a:gd name="f21" fmla="*/ 0 f15 1"/>
                <a:gd name="f22" fmla="*/ 2076216 f16 1"/>
                <a:gd name="f23" fmla="*/ 1126066 f15 1"/>
                <a:gd name="f24" fmla="+- f17 0 f1"/>
                <a:gd name="f25" fmla="*/ f20 1 2076216"/>
                <a:gd name="f26" fmla="*/ f21 1 1126066"/>
                <a:gd name="f27" fmla="*/ f22 1 2076216"/>
                <a:gd name="f28" fmla="*/ f23 1 1126066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2076216" h="1126066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rnd">
              <a:noFill/>
              <a:prstDash val="solid"/>
            </a:ln>
          </p:spPr>
          <p:txBody>
            <a:bodyPr vert="horz" wrap="square" lIns="0" tIns="44577" rIns="0" bIns="0" anchor="t" anchorCtr="0" compatLnSpc="1">
              <a:noAutofit/>
            </a:bodyPr>
            <a:lstStyle/>
            <a:p>
              <a:pPr marL="0" marR="0" lvl="0" indent="0" algn="l" defTabSz="57784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IE" sz="1300" b="0" i="0" u="none" strike="noStrike" kern="1200" cap="none" spc="0" baseline="0">
                  <a:solidFill>
                    <a:srgbClr val="FFFFFF"/>
                  </a:solidFill>
                  <a:uFillTx/>
                  <a:latin typeface="Century Gothic"/>
                </a:rPr>
                <a:t>Review Article from COST MP1106</a:t>
              </a:r>
            </a:p>
          </p:txBody>
        </p:sp>
        <p:sp>
          <p:nvSpPr>
            <p:cNvPr id="28" name="Freeform 27"/>
            <p:cNvSpPr/>
            <p:nvPr/>
          </p:nvSpPr>
          <p:spPr>
            <a:xfrm rot="16200004">
              <a:off x="5735364" y="3290038"/>
              <a:ext cx="1126065" cy="278687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786867"/>
                <a:gd name="f7" fmla="val 1126066"/>
                <a:gd name="f8" fmla="val 2647523"/>
                <a:gd name="f9" fmla="val 2724479"/>
                <a:gd name="f10" fmla="val 2786866"/>
                <a:gd name="f11" fmla="val 10186"/>
                <a:gd name="f12" fmla="val 22750"/>
                <a:gd name="f13" fmla="val 1103316"/>
                <a:gd name="f14" fmla="val 1115880"/>
                <a:gd name="f15" fmla="val 139344"/>
                <a:gd name="f16" fmla="val 62388"/>
                <a:gd name="f17" fmla="val 1"/>
                <a:gd name="f18" fmla="+- 0 0 -90"/>
                <a:gd name="f19" fmla="*/ f3 1 2786867"/>
                <a:gd name="f20" fmla="*/ f4 1 1126066"/>
                <a:gd name="f21" fmla="val f5"/>
                <a:gd name="f22" fmla="val f6"/>
                <a:gd name="f23" fmla="val f7"/>
                <a:gd name="f24" fmla="*/ f18 f0 1"/>
                <a:gd name="f25" fmla="+- f23 0 f21"/>
                <a:gd name="f26" fmla="+- f22 0 f21"/>
                <a:gd name="f27" fmla="*/ f24 1 f2"/>
                <a:gd name="f28" fmla="*/ f26 1 2786867"/>
                <a:gd name="f29" fmla="*/ f25 1 1126066"/>
                <a:gd name="f30" fmla="*/ 0 f26 1"/>
                <a:gd name="f31" fmla="*/ 56303 f25 1"/>
                <a:gd name="f32" fmla="*/ 56303 f26 1"/>
                <a:gd name="f33" fmla="*/ 0 f25 1"/>
                <a:gd name="f34" fmla="*/ 2730564 f26 1"/>
                <a:gd name="f35" fmla="*/ 2786867 f26 1"/>
                <a:gd name="f36" fmla="*/ 1069763 f25 1"/>
                <a:gd name="f37" fmla="*/ 1126066 f25 1"/>
                <a:gd name="f38" fmla="+- f27 0 f1"/>
                <a:gd name="f39" fmla="*/ f30 1 2786867"/>
                <a:gd name="f40" fmla="*/ f31 1 1126066"/>
                <a:gd name="f41" fmla="*/ f32 1 2786867"/>
                <a:gd name="f42" fmla="*/ f33 1 1126066"/>
                <a:gd name="f43" fmla="*/ f34 1 2786867"/>
                <a:gd name="f44" fmla="*/ f35 1 2786867"/>
                <a:gd name="f45" fmla="*/ f36 1 1126066"/>
                <a:gd name="f46" fmla="*/ f37 1 1126066"/>
                <a:gd name="f47" fmla="*/ f21 1 f28"/>
                <a:gd name="f48" fmla="*/ f22 1 f28"/>
                <a:gd name="f49" fmla="*/ f21 1 f29"/>
                <a:gd name="f50" fmla="*/ f23 1 f29"/>
                <a:gd name="f51" fmla="*/ f39 1 f28"/>
                <a:gd name="f52" fmla="*/ f40 1 f29"/>
                <a:gd name="f53" fmla="*/ f41 1 f28"/>
                <a:gd name="f54" fmla="*/ f42 1 f29"/>
                <a:gd name="f55" fmla="*/ f43 1 f28"/>
                <a:gd name="f56" fmla="*/ f44 1 f28"/>
                <a:gd name="f57" fmla="*/ f45 1 f29"/>
                <a:gd name="f58" fmla="*/ f46 1 f29"/>
                <a:gd name="f59" fmla="*/ f47 f19 1"/>
                <a:gd name="f60" fmla="*/ f48 f19 1"/>
                <a:gd name="f61" fmla="*/ f50 f20 1"/>
                <a:gd name="f62" fmla="*/ f49 f20 1"/>
                <a:gd name="f63" fmla="*/ f51 f19 1"/>
                <a:gd name="f64" fmla="*/ f52 f20 1"/>
                <a:gd name="f65" fmla="*/ f53 f19 1"/>
                <a:gd name="f66" fmla="*/ f54 f20 1"/>
                <a:gd name="f67" fmla="*/ f55 f19 1"/>
                <a:gd name="f68" fmla="*/ f56 f19 1"/>
                <a:gd name="f69" fmla="*/ f57 f20 1"/>
                <a:gd name="f70" fmla="*/ f58 f2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8">
                  <a:pos x="f63" y="f64"/>
                </a:cxn>
                <a:cxn ang="f38">
                  <a:pos x="f65" y="f66"/>
                </a:cxn>
                <a:cxn ang="f38">
                  <a:pos x="f67" y="f66"/>
                </a:cxn>
                <a:cxn ang="f38">
                  <a:pos x="f68" y="f64"/>
                </a:cxn>
                <a:cxn ang="f38">
                  <a:pos x="f68" y="f69"/>
                </a:cxn>
                <a:cxn ang="f38">
                  <a:pos x="f67" y="f70"/>
                </a:cxn>
                <a:cxn ang="f38">
                  <a:pos x="f65" y="f70"/>
                </a:cxn>
                <a:cxn ang="f38">
                  <a:pos x="f63" y="f69"/>
                </a:cxn>
                <a:cxn ang="f38">
                  <a:pos x="f63" y="f64"/>
                </a:cxn>
              </a:cxnLst>
              <a:rect l="f59" t="f62" r="f60" b="f61"/>
              <a:pathLst>
                <a:path w="2786867" h="1126066">
                  <a:moveTo>
                    <a:pt x="f8" y="f5"/>
                  </a:moveTo>
                  <a:cubicBezTo>
                    <a:pt x="f9" y="f5"/>
                    <a:pt x="f10" y="f11"/>
                    <a:pt x="f10" y="f12"/>
                  </a:cubicBezTo>
                  <a:lnTo>
                    <a:pt x="f10" y="f13"/>
                  </a:lnTo>
                  <a:cubicBezTo>
                    <a:pt x="f10" y="f14"/>
                    <a:pt x="f9" y="f7"/>
                    <a:pt x="f8" y="f7"/>
                  </a:cubicBezTo>
                  <a:lnTo>
                    <a:pt x="f15" y="f7"/>
                  </a:lnTo>
                  <a:cubicBezTo>
                    <a:pt x="f16" y="f7"/>
                    <a:pt x="f17" y="f14"/>
                    <a:pt x="f17" y="f13"/>
                  </a:cubicBezTo>
                  <a:lnTo>
                    <a:pt x="f17" y="f12"/>
                  </a:lnTo>
                  <a:cubicBezTo>
                    <a:pt x="f17" y="f11"/>
                    <a:pt x="f16" y="f5"/>
                    <a:pt x="f15" y="f5"/>
                  </a:cubicBezTo>
                  <a:lnTo>
                    <a:pt x="f8" y="f5"/>
                  </a:lnTo>
                  <a:close/>
                </a:path>
              </a:pathLst>
            </a:custGeom>
            <a:solidFill>
              <a:srgbClr val="052F61"/>
            </a:solidFill>
            <a:ln w="15873" cap="rnd">
              <a:solidFill>
                <a:srgbClr val="FFFFFF"/>
              </a:solidFill>
              <a:prstDash val="solid"/>
            </a:ln>
          </p:spPr>
          <p:txBody>
            <a:bodyPr vert="horz" wrap="square" lIns="202695" tIns="106299" rIns="137790" bIns="2229490" anchor="t" anchorCtr="0" compatLnSpc="1">
              <a:noAutofit/>
            </a:bodyPr>
            <a:lstStyle/>
            <a:p>
              <a:pPr marL="0" marR="0" lvl="0" indent="0" algn="r" defTabSz="137794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3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IE" sz="3100" b="0" i="0" u="none" strike="noStrike" kern="1200" cap="none" spc="0" baseline="0">
                  <a:solidFill>
                    <a:srgbClr val="FFFFFF"/>
                  </a:solidFill>
                  <a:uFillTx/>
                  <a:latin typeface="Century Gothic"/>
                </a:rPr>
                <a:t>2</a:t>
              </a:r>
            </a:p>
          </p:txBody>
        </p:sp>
        <p:sp>
          <p:nvSpPr>
            <p:cNvPr id="29" name="Freeform 28"/>
            <p:cNvSpPr/>
            <p:nvPr/>
          </p:nvSpPr>
          <p:spPr>
            <a:xfrm rot="5400013">
              <a:off x="4848262" y="4876601"/>
              <a:ext cx="165460" cy="41802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"/>
                <a:gd name="f7" fmla="val 1"/>
                <a:gd name="f8" fmla="+- 0 0 -270"/>
                <a:gd name="f9" fmla="+- 0 0 -90"/>
                <a:gd name="f10" fmla="*/ f3 1 2"/>
                <a:gd name="f11" fmla="*/ f4 1 2"/>
                <a:gd name="f12" fmla="val f5"/>
                <a:gd name="f13" fmla="val f6"/>
                <a:gd name="f14" fmla="*/ f8 f0 1"/>
                <a:gd name="f15" fmla="*/ f9 f0 1"/>
                <a:gd name="f16" fmla="+- f13 0 f12"/>
                <a:gd name="f17" fmla="*/ f14 1 f2"/>
                <a:gd name="f18" fmla="*/ f15 1 f2"/>
                <a:gd name="f19" fmla="*/ f16 1 2"/>
                <a:gd name="f20" fmla="*/ f16 1 4"/>
                <a:gd name="f21" fmla="*/ f16 3 1"/>
                <a:gd name="f22" fmla="+- f17 0 f1"/>
                <a:gd name="f23" fmla="+- f18 0 f1"/>
                <a:gd name="f24" fmla="+- f12 f19 0"/>
                <a:gd name="f25" fmla="*/ f21 1 4"/>
                <a:gd name="f26" fmla="*/ f20 1 f19"/>
                <a:gd name="f27" fmla="*/ f13 1 f19"/>
                <a:gd name="f28" fmla="*/ f24 1 f19"/>
                <a:gd name="f29" fmla="*/ f25 1 f19"/>
                <a:gd name="f30" fmla="*/ f26 f10 1"/>
                <a:gd name="f31" fmla="*/ f27 f11 1"/>
                <a:gd name="f32" fmla="*/ f29 f10 1"/>
                <a:gd name="f33" fmla="*/ f2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0" y="f33"/>
                </a:cxn>
                <a:cxn ang="f23">
                  <a:pos x="f32" y="f33"/>
                </a:cxn>
              </a:cxnLst>
              <a:rect l="f30" t="f33" r="f32" b="f31"/>
              <a:pathLst>
                <a:path w="2" h="2">
                  <a:moveTo>
                    <a:pt x="f5" y="f6"/>
                  </a:moveTo>
                  <a:lnTo>
                    <a:pt x="f7" y="f5"/>
                  </a:lnTo>
                  <a:lnTo>
                    <a:pt x="f6" y="f6"/>
                  </a:lnTo>
                  <a:close/>
                </a:path>
              </a:pathLst>
            </a:custGeom>
            <a:solidFill>
              <a:srgbClr val="FFFFFF"/>
            </a:solidFill>
            <a:ln w="15873" cap="rnd">
              <a:solidFill>
                <a:srgbClr val="054361"/>
              </a:solidFill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5462332" y="4120441"/>
              <a:ext cx="2076218" cy="112606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76216"/>
                <a:gd name="f7" fmla="val 1126066"/>
                <a:gd name="f8" fmla="+- 0 0 -90"/>
                <a:gd name="f9" fmla="*/ f3 1 2076216"/>
                <a:gd name="f10" fmla="*/ f4 1 1126066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2076216"/>
                <a:gd name="f19" fmla="*/ f15 1 1126066"/>
                <a:gd name="f20" fmla="*/ 0 f16 1"/>
                <a:gd name="f21" fmla="*/ 0 f15 1"/>
                <a:gd name="f22" fmla="*/ 2076216 f16 1"/>
                <a:gd name="f23" fmla="*/ 1126066 f15 1"/>
                <a:gd name="f24" fmla="+- f17 0 f1"/>
                <a:gd name="f25" fmla="*/ f20 1 2076216"/>
                <a:gd name="f26" fmla="*/ f21 1 1126066"/>
                <a:gd name="f27" fmla="*/ f22 1 2076216"/>
                <a:gd name="f28" fmla="*/ f23 1 1126066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2076216" h="1126066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rnd">
              <a:noFill/>
              <a:prstDash val="solid"/>
            </a:ln>
          </p:spPr>
          <p:txBody>
            <a:bodyPr vert="horz" wrap="square" lIns="0" tIns="44577" rIns="0" bIns="0" anchor="t" anchorCtr="0" compatLnSpc="1">
              <a:noAutofit/>
            </a:bodyPr>
            <a:lstStyle/>
            <a:p>
              <a:pPr marL="0" marR="0" lvl="0" indent="0" algn="l" defTabSz="57784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IE" sz="1300" b="0" i="0" u="none" strike="noStrike" kern="1200" cap="none" spc="0" baseline="0">
                  <a:solidFill>
                    <a:srgbClr val="FFFFFF"/>
                  </a:solidFill>
                  <a:uFillTx/>
                  <a:latin typeface="Century Gothic"/>
                </a:rPr>
                <a:t>Invention of MetaReview Process –Published in Refereed Library/Research Journal</a:t>
              </a:r>
            </a:p>
            <a:p>
              <a:pPr marL="0" marR="0" lvl="0" indent="0" algn="l" defTabSz="57784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IE" sz="13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endParaRPr>
            </a:p>
          </p:txBody>
        </p:sp>
        <p:sp>
          <p:nvSpPr>
            <p:cNvPr id="31" name="Freeform 30"/>
            <p:cNvSpPr/>
            <p:nvPr/>
          </p:nvSpPr>
          <p:spPr>
            <a:xfrm rot="16200004">
              <a:off x="8631863" y="3290038"/>
              <a:ext cx="1126065" cy="278687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786867"/>
                <a:gd name="f7" fmla="val 1126066"/>
                <a:gd name="f8" fmla="val 2647523"/>
                <a:gd name="f9" fmla="val 2724479"/>
                <a:gd name="f10" fmla="val 2786866"/>
                <a:gd name="f11" fmla="val 10186"/>
                <a:gd name="f12" fmla="val 22750"/>
                <a:gd name="f13" fmla="val 1103316"/>
                <a:gd name="f14" fmla="val 1115880"/>
                <a:gd name="f15" fmla="val 139344"/>
                <a:gd name="f16" fmla="val 62388"/>
                <a:gd name="f17" fmla="val 1"/>
                <a:gd name="f18" fmla="+- 0 0 -90"/>
                <a:gd name="f19" fmla="*/ f3 1 2786867"/>
                <a:gd name="f20" fmla="*/ f4 1 1126066"/>
                <a:gd name="f21" fmla="val f5"/>
                <a:gd name="f22" fmla="val f6"/>
                <a:gd name="f23" fmla="val f7"/>
                <a:gd name="f24" fmla="*/ f18 f0 1"/>
                <a:gd name="f25" fmla="+- f23 0 f21"/>
                <a:gd name="f26" fmla="+- f22 0 f21"/>
                <a:gd name="f27" fmla="*/ f24 1 f2"/>
                <a:gd name="f28" fmla="*/ f26 1 2786867"/>
                <a:gd name="f29" fmla="*/ f25 1 1126066"/>
                <a:gd name="f30" fmla="*/ 0 f26 1"/>
                <a:gd name="f31" fmla="*/ 56303 f25 1"/>
                <a:gd name="f32" fmla="*/ 56303 f26 1"/>
                <a:gd name="f33" fmla="*/ 0 f25 1"/>
                <a:gd name="f34" fmla="*/ 2730564 f26 1"/>
                <a:gd name="f35" fmla="*/ 2786867 f26 1"/>
                <a:gd name="f36" fmla="*/ 1069763 f25 1"/>
                <a:gd name="f37" fmla="*/ 1126066 f25 1"/>
                <a:gd name="f38" fmla="+- f27 0 f1"/>
                <a:gd name="f39" fmla="*/ f30 1 2786867"/>
                <a:gd name="f40" fmla="*/ f31 1 1126066"/>
                <a:gd name="f41" fmla="*/ f32 1 2786867"/>
                <a:gd name="f42" fmla="*/ f33 1 1126066"/>
                <a:gd name="f43" fmla="*/ f34 1 2786867"/>
                <a:gd name="f44" fmla="*/ f35 1 2786867"/>
                <a:gd name="f45" fmla="*/ f36 1 1126066"/>
                <a:gd name="f46" fmla="*/ f37 1 1126066"/>
                <a:gd name="f47" fmla="*/ f21 1 f28"/>
                <a:gd name="f48" fmla="*/ f22 1 f28"/>
                <a:gd name="f49" fmla="*/ f21 1 f29"/>
                <a:gd name="f50" fmla="*/ f23 1 f29"/>
                <a:gd name="f51" fmla="*/ f39 1 f28"/>
                <a:gd name="f52" fmla="*/ f40 1 f29"/>
                <a:gd name="f53" fmla="*/ f41 1 f28"/>
                <a:gd name="f54" fmla="*/ f42 1 f29"/>
                <a:gd name="f55" fmla="*/ f43 1 f28"/>
                <a:gd name="f56" fmla="*/ f44 1 f28"/>
                <a:gd name="f57" fmla="*/ f45 1 f29"/>
                <a:gd name="f58" fmla="*/ f46 1 f29"/>
                <a:gd name="f59" fmla="*/ f47 f19 1"/>
                <a:gd name="f60" fmla="*/ f48 f19 1"/>
                <a:gd name="f61" fmla="*/ f50 f20 1"/>
                <a:gd name="f62" fmla="*/ f49 f20 1"/>
                <a:gd name="f63" fmla="*/ f51 f19 1"/>
                <a:gd name="f64" fmla="*/ f52 f20 1"/>
                <a:gd name="f65" fmla="*/ f53 f19 1"/>
                <a:gd name="f66" fmla="*/ f54 f20 1"/>
                <a:gd name="f67" fmla="*/ f55 f19 1"/>
                <a:gd name="f68" fmla="*/ f56 f19 1"/>
                <a:gd name="f69" fmla="*/ f57 f20 1"/>
                <a:gd name="f70" fmla="*/ f58 f2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8">
                  <a:pos x="f63" y="f64"/>
                </a:cxn>
                <a:cxn ang="f38">
                  <a:pos x="f65" y="f66"/>
                </a:cxn>
                <a:cxn ang="f38">
                  <a:pos x="f67" y="f66"/>
                </a:cxn>
                <a:cxn ang="f38">
                  <a:pos x="f68" y="f64"/>
                </a:cxn>
                <a:cxn ang="f38">
                  <a:pos x="f68" y="f69"/>
                </a:cxn>
                <a:cxn ang="f38">
                  <a:pos x="f67" y="f70"/>
                </a:cxn>
                <a:cxn ang="f38">
                  <a:pos x="f65" y="f70"/>
                </a:cxn>
                <a:cxn ang="f38">
                  <a:pos x="f63" y="f69"/>
                </a:cxn>
                <a:cxn ang="f38">
                  <a:pos x="f63" y="f64"/>
                </a:cxn>
              </a:cxnLst>
              <a:rect l="f59" t="f62" r="f60" b="f61"/>
              <a:pathLst>
                <a:path w="2786867" h="1126066">
                  <a:moveTo>
                    <a:pt x="f8" y="f5"/>
                  </a:moveTo>
                  <a:cubicBezTo>
                    <a:pt x="f9" y="f5"/>
                    <a:pt x="f10" y="f11"/>
                    <a:pt x="f10" y="f12"/>
                  </a:cubicBezTo>
                  <a:lnTo>
                    <a:pt x="f10" y="f13"/>
                  </a:lnTo>
                  <a:cubicBezTo>
                    <a:pt x="f10" y="f14"/>
                    <a:pt x="f9" y="f7"/>
                    <a:pt x="f8" y="f7"/>
                  </a:cubicBezTo>
                  <a:lnTo>
                    <a:pt x="f15" y="f7"/>
                  </a:lnTo>
                  <a:cubicBezTo>
                    <a:pt x="f16" y="f7"/>
                    <a:pt x="f17" y="f14"/>
                    <a:pt x="f17" y="f13"/>
                  </a:cubicBezTo>
                  <a:lnTo>
                    <a:pt x="f17" y="f12"/>
                  </a:lnTo>
                  <a:cubicBezTo>
                    <a:pt x="f17" y="f11"/>
                    <a:pt x="f16" y="f5"/>
                    <a:pt x="f15" y="f5"/>
                  </a:cubicBezTo>
                  <a:lnTo>
                    <a:pt x="f8" y="f5"/>
                  </a:lnTo>
                  <a:close/>
                </a:path>
              </a:pathLst>
            </a:custGeom>
            <a:solidFill>
              <a:srgbClr val="052F61"/>
            </a:solidFill>
            <a:ln w="15873" cap="rnd">
              <a:solidFill>
                <a:srgbClr val="FFFFFF"/>
              </a:solidFill>
              <a:prstDash val="solid"/>
            </a:ln>
          </p:spPr>
          <p:txBody>
            <a:bodyPr vert="horz" wrap="square" lIns="202695" tIns="106299" rIns="137790" bIns="2229490" anchor="t" anchorCtr="0" compatLnSpc="1">
              <a:noAutofit/>
            </a:bodyPr>
            <a:lstStyle/>
            <a:p>
              <a:pPr marL="0" marR="0" lvl="0" indent="0" algn="r" defTabSz="137794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3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IE" sz="3100" b="0" i="0" u="none" strike="noStrike" kern="1200" cap="none" spc="0" baseline="0">
                  <a:solidFill>
                    <a:srgbClr val="FFFFFF"/>
                  </a:solidFill>
                  <a:uFillTx/>
                  <a:latin typeface="Century Gothic"/>
                </a:rPr>
                <a:t>3</a:t>
              </a:r>
            </a:p>
          </p:txBody>
        </p:sp>
        <p:sp>
          <p:nvSpPr>
            <p:cNvPr id="32" name="Freeform 31"/>
            <p:cNvSpPr/>
            <p:nvPr/>
          </p:nvSpPr>
          <p:spPr>
            <a:xfrm rot="5400013">
              <a:off x="7732664" y="4876601"/>
              <a:ext cx="165460" cy="41802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"/>
                <a:gd name="f7" fmla="val 1"/>
                <a:gd name="f8" fmla="+- 0 0 -270"/>
                <a:gd name="f9" fmla="+- 0 0 -90"/>
                <a:gd name="f10" fmla="*/ f3 1 2"/>
                <a:gd name="f11" fmla="*/ f4 1 2"/>
                <a:gd name="f12" fmla="val f5"/>
                <a:gd name="f13" fmla="val f6"/>
                <a:gd name="f14" fmla="*/ f8 f0 1"/>
                <a:gd name="f15" fmla="*/ f9 f0 1"/>
                <a:gd name="f16" fmla="+- f13 0 f12"/>
                <a:gd name="f17" fmla="*/ f14 1 f2"/>
                <a:gd name="f18" fmla="*/ f15 1 f2"/>
                <a:gd name="f19" fmla="*/ f16 1 2"/>
                <a:gd name="f20" fmla="*/ f16 1 4"/>
                <a:gd name="f21" fmla="*/ f16 3 1"/>
                <a:gd name="f22" fmla="+- f17 0 f1"/>
                <a:gd name="f23" fmla="+- f18 0 f1"/>
                <a:gd name="f24" fmla="+- f12 f19 0"/>
                <a:gd name="f25" fmla="*/ f21 1 4"/>
                <a:gd name="f26" fmla="*/ f20 1 f19"/>
                <a:gd name="f27" fmla="*/ f13 1 f19"/>
                <a:gd name="f28" fmla="*/ f24 1 f19"/>
                <a:gd name="f29" fmla="*/ f25 1 f19"/>
                <a:gd name="f30" fmla="*/ f26 f10 1"/>
                <a:gd name="f31" fmla="*/ f27 f11 1"/>
                <a:gd name="f32" fmla="*/ f29 f10 1"/>
                <a:gd name="f33" fmla="*/ f2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0" y="f33"/>
                </a:cxn>
                <a:cxn ang="f23">
                  <a:pos x="f32" y="f33"/>
                </a:cxn>
              </a:cxnLst>
              <a:rect l="f30" t="f33" r="f32" b="f31"/>
              <a:pathLst>
                <a:path w="2" h="2">
                  <a:moveTo>
                    <a:pt x="f5" y="f6"/>
                  </a:moveTo>
                  <a:lnTo>
                    <a:pt x="f7" y="f5"/>
                  </a:lnTo>
                  <a:lnTo>
                    <a:pt x="f6" y="f6"/>
                  </a:lnTo>
                  <a:close/>
                </a:path>
              </a:pathLst>
            </a:custGeom>
            <a:solidFill>
              <a:srgbClr val="FFFFFF"/>
            </a:solidFill>
            <a:ln w="15873" cap="rnd">
              <a:solidFill>
                <a:srgbClr val="054361"/>
              </a:solidFill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3" name="Freeform 32"/>
            <p:cNvSpPr/>
            <p:nvPr/>
          </p:nvSpPr>
          <p:spPr>
            <a:xfrm>
              <a:off x="8358832" y="4120441"/>
              <a:ext cx="2076218" cy="112606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76216"/>
                <a:gd name="f7" fmla="val 1126066"/>
                <a:gd name="f8" fmla="+- 0 0 -90"/>
                <a:gd name="f9" fmla="*/ f3 1 2076216"/>
                <a:gd name="f10" fmla="*/ f4 1 1126066"/>
                <a:gd name="f11" fmla="val f5"/>
                <a:gd name="f12" fmla="val f6"/>
                <a:gd name="f13" fmla="val f7"/>
                <a:gd name="f14" fmla="*/ f8 f0 1"/>
                <a:gd name="f15" fmla="+- f13 0 f11"/>
                <a:gd name="f16" fmla="+- f12 0 f11"/>
                <a:gd name="f17" fmla="*/ f14 1 f2"/>
                <a:gd name="f18" fmla="*/ f16 1 2076216"/>
                <a:gd name="f19" fmla="*/ f15 1 1126066"/>
                <a:gd name="f20" fmla="*/ 0 f16 1"/>
                <a:gd name="f21" fmla="*/ 0 f15 1"/>
                <a:gd name="f22" fmla="*/ 2076216 f16 1"/>
                <a:gd name="f23" fmla="*/ 1126066 f15 1"/>
                <a:gd name="f24" fmla="+- f17 0 f1"/>
                <a:gd name="f25" fmla="*/ f20 1 2076216"/>
                <a:gd name="f26" fmla="*/ f21 1 1126066"/>
                <a:gd name="f27" fmla="*/ f22 1 2076216"/>
                <a:gd name="f28" fmla="*/ f23 1 1126066"/>
                <a:gd name="f29" fmla="*/ f11 1 f18"/>
                <a:gd name="f30" fmla="*/ f12 1 f18"/>
                <a:gd name="f31" fmla="*/ f11 1 f19"/>
                <a:gd name="f32" fmla="*/ f13 1 f19"/>
                <a:gd name="f33" fmla="*/ f25 1 f18"/>
                <a:gd name="f34" fmla="*/ f26 1 f19"/>
                <a:gd name="f35" fmla="*/ f27 1 f18"/>
                <a:gd name="f36" fmla="*/ f28 1 f19"/>
                <a:gd name="f37" fmla="*/ f29 f9 1"/>
                <a:gd name="f38" fmla="*/ f30 f9 1"/>
                <a:gd name="f39" fmla="*/ f32 f10 1"/>
                <a:gd name="f40" fmla="*/ f31 f10 1"/>
                <a:gd name="f41" fmla="*/ f33 f9 1"/>
                <a:gd name="f42" fmla="*/ f34 f10 1"/>
                <a:gd name="f43" fmla="*/ f35 f9 1"/>
                <a:gd name="f44" fmla="*/ f36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4"/>
                </a:cxn>
                <a:cxn ang="f24">
                  <a:pos x="f41" y="f44"/>
                </a:cxn>
                <a:cxn ang="f24">
                  <a:pos x="f41" y="f42"/>
                </a:cxn>
              </a:cxnLst>
              <a:rect l="f37" t="f40" r="f38" b="f39"/>
              <a:pathLst>
                <a:path w="2076216" h="1126066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rnd">
              <a:noFill/>
              <a:prstDash val="solid"/>
            </a:ln>
          </p:spPr>
          <p:txBody>
            <a:bodyPr vert="horz" wrap="square" lIns="0" tIns="44577" rIns="0" bIns="0" anchor="t" anchorCtr="0" compatLnSpc="1">
              <a:noAutofit/>
            </a:bodyPr>
            <a:lstStyle/>
            <a:p>
              <a:pPr marL="0" marR="0" lvl="0" indent="0" algn="l" defTabSz="57784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IE" sz="1300" b="0" i="0" u="none" strike="noStrike" kern="1200" cap="none" spc="0" baseline="0">
                  <a:solidFill>
                    <a:srgbClr val="FFFFFF"/>
                  </a:solidFill>
                  <a:uFillTx/>
                  <a:latin typeface="Century Gothic"/>
                </a:rPr>
                <a:t>Review Article on S&amp;G Instrumentation and Commercialisation based on MetaReview Process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4208" y="685800"/>
            <a:ext cx="4052885" cy="1549395"/>
          </a:xfrm>
        </p:spPr>
        <p:txBody>
          <a:bodyPr/>
          <a:lstStyle/>
          <a:p>
            <a:pPr lvl="0"/>
            <a:r>
              <a:rPr lang="en-IE"/>
              <a:t>Review articles</a:t>
            </a:r>
          </a:p>
        </p:txBody>
      </p:sp>
      <p:sp>
        <p:nvSpPr>
          <p:cNvPr id="3" name="Text Placeholder 4"/>
          <p:cNvSpPr txBox="1">
            <a:spLocks noGrp="1"/>
          </p:cNvSpPr>
          <p:nvPr>
            <p:ph type="body" idx="4294967295"/>
          </p:nvPr>
        </p:nvSpPr>
        <p:spPr>
          <a:xfrm>
            <a:off x="531815" y="2235195"/>
            <a:ext cx="4205289" cy="3060697"/>
          </a:xfrm>
        </p:spPr>
        <p:txBody>
          <a:bodyPr/>
          <a:lstStyle/>
          <a:p>
            <a:pPr marL="0" lvl="0" indent="0">
              <a:lnSpc>
                <a:spcPct val="80000"/>
              </a:lnSpc>
              <a:spcBef>
                <a:spcPts val="400"/>
              </a:spcBef>
              <a:buNone/>
            </a:pPr>
            <a:r>
              <a:rPr lang="en-IE" sz="1700"/>
              <a:t>COST MP1106 Review Article 2014</a:t>
            </a:r>
          </a:p>
          <a:p>
            <a:pPr marL="0" lvl="0" indent="0">
              <a:lnSpc>
                <a:spcPct val="80000"/>
              </a:lnSpc>
              <a:spcBef>
                <a:spcPts val="400"/>
              </a:spcBef>
              <a:buNone/>
            </a:pPr>
            <a:endParaRPr lang="en-IE" sz="1700"/>
          </a:p>
          <a:p>
            <a:pPr marL="0" lvl="0" indent="0">
              <a:lnSpc>
                <a:spcPct val="80000"/>
              </a:lnSpc>
              <a:spcBef>
                <a:spcPts val="400"/>
              </a:spcBef>
              <a:buNone/>
            </a:pPr>
            <a:r>
              <a:rPr lang="en-IE" sz="1700"/>
              <a:t>MetaReview Process Devised for ACIS Instrumentation Content</a:t>
            </a:r>
          </a:p>
          <a:p>
            <a:pPr marL="0" lvl="0" indent="0">
              <a:lnSpc>
                <a:spcPct val="80000"/>
              </a:lnSpc>
              <a:spcBef>
                <a:spcPts val="400"/>
              </a:spcBef>
              <a:buNone/>
            </a:pPr>
            <a:endParaRPr lang="en-IE" sz="1700"/>
          </a:p>
          <a:p>
            <a:pPr marL="0" lvl="0" indent="0">
              <a:lnSpc>
                <a:spcPct val="80000"/>
              </a:lnSpc>
              <a:spcBef>
                <a:spcPts val="400"/>
              </a:spcBef>
              <a:buNone/>
            </a:pPr>
            <a:r>
              <a:rPr lang="en-IE" sz="1700"/>
              <a:t>Library Journal Article to be Published</a:t>
            </a:r>
          </a:p>
          <a:p>
            <a:pPr marL="0" lvl="0" indent="0">
              <a:lnSpc>
                <a:spcPct val="80000"/>
              </a:lnSpc>
              <a:spcBef>
                <a:spcPts val="400"/>
              </a:spcBef>
              <a:buNone/>
            </a:pPr>
            <a:endParaRPr lang="en-IE" sz="1700"/>
          </a:p>
          <a:p>
            <a:pPr marL="0" lvl="0" indent="0">
              <a:lnSpc>
                <a:spcPct val="80000"/>
              </a:lnSpc>
              <a:spcBef>
                <a:spcPts val="400"/>
              </a:spcBef>
              <a:buNone/>
            </a:pPr>
            <a:r>
              <a:rPr lang="en-IE" sz="1700"/>
              <a:t>S&amp;G Instrumentation and Commercialisation Review Article Published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499" y="863595"/>
            <a:ext cx="6700247" cy="5422894"/>
          </a:xfrm>
          <a:prstGeom prst="rect">
            <a:avLst/>
          </a:prstGeom>
          <a:noFill/>
          <a:ln cap="rnd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4208" y="685800"/>
            <a:ext cx="10058400" cy="1473198"/>
          </a:xfrm>
        </p:spPr>
        <p:txBody>
          <a:bodyPr/>
          <a:lstStyle/>
          <a:p>
            <a:pPr lvl="0"/>
            <a:r>
              <a:rPr lang="en-IE"/>
              <a:t>Conclusions - deliverables</a:t>
            </a:r>
          </a:p>
        </p:txBody>
      </p:sp>
      <p:sp>
        <p:nvSpPr>
          <p:cNvPr id="3" name="Text Placeholder 5"/>
          <p:cNvSpPr txBox="1">
            <a:spLocks noGrp="1"/>
          </p:cNvSpPr>
          <p:nvPr>
            <p:ph type="body" idx="4294967295"/>
          </p:nvPr>
        </p:nvSpPr>
        <p:spPr>
          <a:xfrm>
            <a:off x="684208" y="2298701"/>
            <a:ext cx="8535988" cy="3695703"/>
          </a:xfrm>
        </p:spPr>
        <p:txBody>
          <a:bodyPr/>
          <a:lstStyle/>
          <a:p>
            <a:pPr marL="0" lvl="0" indent="0">
              <a:lnSpc>
                <a:spcPct val="90000"/>
              </a:lnSpc>
              <a:spcBef>
                <a:spcPts val="400"/>
              </a:spcBef>
              <a:buNone/>
            </a:pPr>
            <a:r>
              <a:rPr lang="en-IE" sz="1700"/>
              <a:t>Kick-Off Meeting Organised in Trinity College Dublin 2013</a:t>
            </a:r>
          </a:p>
          <a:p>
            <a:pPr marL="0" lvl="0" indent="0">
              <a:lnSpc>
                <a:spcPct val="90000"/>
              </a:lnSpc>
              <a:spcBef>
                <a:spcPts val="400"/>
              </a:spcBef>
              <a:buNone/>
            </a:pPr>
            <a:r>
              <a:rPr lang="en-IE" sz="1700"/>
              <a:t>Survey of WG4 Membership’s Needs</a:t>
            </a:r>
          </a:p>
          <a:p>
            <a:pPr marL="0" lvl="0" indent="0">
              <a:lnSpc>
                <a:spcPct val="90000"/>
              </a:lnSpc>
              <a:spcBef>
                <a:spcPts val="400"/>
              </a:spcBef>
              <a:buNone/>
            </a:pPr>
            <a:r>
              <a:rPr lang="en-IE" sz="1700"/>
              <a:t>Review Article COST Workgroup Collaboration</a:t>
            </a:r>
          </a:p>
          <a:p>
            <a:pPr marL="0" lvl="0" indent="0">
              <a:lnSpc>
                <a:spcPct val="90000"/>
              </a:lnSpc>
              <a:spcBef>
                <a:spcPts val="400"/>
              </a:spcBef>
              <a:buNone/>
            </a:pPr>
            <a:r>
              <a:rPr lang="en-IE" sz="1700"/>
              <a:t>MetaReview Process Developed for Objectifying Analysis of Topics/Course Design/Research Planning - Library Journal Article Written</a:t>
            </a:r>
          </a:p>
          <a:p>
            <a:pPr marL="0" lvl="0" indent="0">
              <a:lnSpc>
                <a:spcPct val="90000"/>
              </a:lnSpc>
              <a:spcBef>
                <a:spcPts val="400"/>
              </a:spcBef>
              <a:buNone/>
            </a:pPr>
            <a:r>
              <a:rPr lang="en-IE" sz="1700"/>
              <a:t>Review Article to be written on ‘</a:t>
            </a:r>
            <a:r>
              <a:rPr lang="en-IE" sz="1700" b="1" i="1"/>
              <a:t>S&amp;G Instrumentation and Commercialisation</a:t>
            </a:r>
            <a:r>
              <a:rPr lang="en-IE" sz="1700"/>
              <a:t>’</a:t>
            </a:r>
          </a:p>
          <a:p>
            <a:pPr marL="0" lvl="0" indent="0">
              <a:lnSpc>
                <a:spcPct val="90000"/>
              </a:lnSpc>
              <a:spcBef>
                <a:spcPts val="400"/>
              </a:spcBef>
              <a:buNone/>
            </a:pPr>
            <a:endParaRPr lang="en-IE" sz="1700"/>
          </a:p>
          <a:p>
            <a:pPr marL="0" lvl="0" indent="0">
              <a:lnSpc>
                <a:spcPct val="90000"/>
              </a:lnSpc>
              <a:spcBef>
                <a:spcPts val="400"/>
              </a:spcBef>
              <a:buNone/>
            </a:pPr>
            <a:r>
              <a:rPr lang="en-IE" sz="1700"/>
              <a:t>MOST IMPORTANT PROJECT (FULLY DEVELOPED EXCEPT VENUE NT FINALISED) ADDRESSING NEEDS OF WG4 MEMBERSHIP LOST THROUGH NO FAULT OF OURS</a:t>
            </a:r>
          </a:p>
          <a:p>
            <a:pPr marL="0" lvl="0" indent="0">
              <a:lnSpc>
                <a:spcPct val="90000"/>
              </a:lnSpc>
              <a:spcBef>
                <a:spcPts val="400"/>
              </a:spcBef>
              <a:buNone/>
            </a:pPr>
            <a:endParaRPr lang="en-IE" sz="17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Sl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104</TotalTime>
  <Words>232</Words>
  <Application>Microsoft Office PowerPoint</Application>
  <PresentationFormat>Widescreen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Slice</vt:lpstr>
      <vt:lpstr>Final WG4 Report cost mp1106</vt:lpstr>
      <vt:lpstr>Schematic plan and implementation for S&amp;G Instrumentation and Commercialisation</vt:lpstr>
      <vt:lpstr>Review articles</vt:lpstr>
      <vt:lpstr>Conclusions - deliverables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WG4 Report cost mp1106</dc:title>
  <dc:creator>Norman Mc Millan</dc:creator>
  <cp:lastModifiedBy>Ioannis Lioumbas</cp:lastModifiedBy>
  <cp:revision>2</cp:revision>
  <dcterms:created xsi:type="dcterms:W3CDTF">2016-04-21T07:41:10Z</dcterms:created>
  <dcterms:modified xsi:type="dcterms:W3CDTF">2016-06-24T09:59:05Z</dcterms:modified>
</cp:coreProperties>
</file>